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708" r:id="rId2"/>
  </p:sldMasterIdLst>
  <p:notesMasterIdLst>
    <p:notesMasterId r:id="rId24"/>
  </p:notesMasterIdLst>
  <p:sldIdLst>
    <p:sldId id="264" r:id="rId3"/>
    <p:sldId id="271" r:id="rId4"/>
    <p:sldId id="257" r:id="rId5"/>
    <p:sldId id="277" r:id="rId6"/>
    <p:sldId id="272" r:id="rId7"/>
    <p:sldId id="258" r:id="rId8"/>
    <p:sldId id="278" r:id="rId9"/>
    <p:sldId id="266" r:id="rId10"/>
    <p:sldId id="279" r:id="rId11"/>
    <p:sldId id="267" r:id="rId12"/>
    <p:sldId id="270" r:id="rId13"/>
    <p:sldId id="262" r:id="rId14"/>
    <p:sldId id="265" r:id="rId15"/>
    <p:sldId id="280" r:id="rId16"/>
    <p:sldId id="284" r:id="rId17"/>
    <p:sldId id="260" r:id="rId18"/>
    <p:sldId id="281" r:id="rId19"/>
    <p:sldId id="282" r:id="rId20"/>
    <p:sldId id="276" r:id="rId21"/>
    <p:sldId id="283" r:id="rId22"/>
    <p:sldId id="275"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79" d="100"/>
          <a:sy n="79" d="100"/>
        </p:scale>
        <p:origin x="110" y="4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viewProps" Target="viewProp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A425FE0-B02A-41F1-BD7F-DB8E3A915F66}" type="datetimeFigureOut">
              <a:rPr lang="en-IN" smtClean="0"/>
              <a:t>03-07-2024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B258649-429F-4A95-8161-7308EEFD3899}" type="slidenum">
              <a:rPr lang="en-IN" smtClean="0"/>
              <a:t>‹#›</a:t>
            </a:fld>
            <a:endParaRPr lang="en-IN"/>
          </a:p>
        </p:txBody>
      </p:sp>
    </p:spTree>
    <p:extLst>
      <p:ext uri="{BB962C8B-B14F-4D97-AF65-F5344CB8AC3E}">
        <p14:creationId xmlns:p14="http://schemas.microsoft.com/office/powerpoint/2010/main" val="14643184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B258649-429F-4A95-8161-7308EEFD3899}" type="slidenum">
              <a:rPr lang="en-IN" smtClean="0"/>
              <a:t>16</a:t>
            </a:fld>
            <a:endParaRPr lang="en-IN"/>
          </a:p>
        </p:txBody>
      </p:sp>
    </p:spTree>
    <p:extLst>
      <p:ext uri="{BB962C8B-B14F-4D97-AF65-F5344CB8AC3E}">
        <p14:creationId xmlns:p14="http://schemas.microsoft.com/office/powerpoint/2010/main" val="289611580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10E7D99D-5198-44DC-A322-BDEE353ED407}" type="datetimeFigureOut">
              <a:rPr lang="en-IN" smtClean="0"/>
              <a:t>03-07-2024</a:t>
            </a:fld>
            <a:endParaRPr lang="en-IN"/>
          </a:p>
        </p:txBody>
      </p:sp>
      <p:sp>
        <p:nvSpPr>
          <p:cNvPr id="5" name="Footer Placeholder 4"/>
          <p:cNvSpPr>
            <a:spLocks noGrp="1"/>
          </p:cNvSpPr>
          <p:nvPr>
            <p:ph type="ftr" sz="quarter" idx="11"/>
          </p:nvPr>
        </p:nvSpPr>
        <p:spPr>
          <a:xfrm>
            <a:off x="2692397" y="5037663"/>
            <a:ext cx="5214635" cy="279400"/>
          </a:xfrm>
        </p:spPr>
        <p:txBody>
          <a:bodyPr/>
          <a:lstStyle/>
          <a:p>
            <a:endParaRPr lang="en-IN"/>
          </a:p>
        </p:txBody>
      </p:sp>
      <p:sp>
        <p:nvSpPr>
          <p:cNvPr id="6" name="Slide Number Placeholder 5"/>
          <p:cNvSpPr>
            <a:spLocks noGrp="1"/>
          </p:cNvSpPr>
          <p:nvPr>
            <p:ph type="sldNum" sz="quarter" idx="12"/>
          </p:nvPr>
        </p:nvSpPr>
        <p:spPr>
          <a:xfrm>
            <a:off x="8956900" y="5037663"/>
            <a:ext cx="551167" cy="279400"/>
          </a:xfrm>
        </p:spPr>
        <p:txBody>
          <a:bodyPr/>
          <a:lstStyle/>
          <a:p>
            <a:fld id="{D592C9D6-EF3C-4536-9B58-4C6427A6384B}" type="slidenum">
              <a:rPr lang="en-IN" smtClean="0"/>
              <a:t>‹#›</a:t>
            </a:fld>
            <a:endParaRPr lang="en-IN"/>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471036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0E7D99D-5198-44DC-A322-BDEE353ED407}" type="datetimeFigureOut">
              <a:rPr lang="en-IN" smtClean="0"/>
              <a:t>03-07-2024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592C9D6-EF3C-4536-9B58-4C6427A6384B}" type="slidenum">
              <a:rPr lang="en-IN" smtClean="0"/>
              <a:t>‹#›</a:t>
            </a:fld>
            <a:endParaRPr lang="en-IN"/>
          </a:p>
        </p:txBody>
      </p:sp>
    </p:spTree>
    <p:extLst>
      <p:ext uri="{BB962C8B-B14F-4D97-AF65-F5344CB8AC3E}">
        <p14:creationId xmlns:p14="http://schemas.microsoft.com/office/powerpoint/2010/main" val="28400456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0E7D99D-5198-44DC-A322-BDEE353ED407}" type="datetimeFigureOut">
              <a:rPr lang="en-IN" smtClean="0"/>
              <a:t>03-07-2024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592C9D6-EF3C-4536-9B58-4C6427A6384B}" type="slidenum">
              <a:rPr lang="en-IN" smtClean="0"/>
              <a:t>‹#›</a:t>
            </a:fld>
            <a:endParaRPr lang="en-IN"/>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4490075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0E7D99D-5198-44DC-A322-BDEE353ED407}" type="datetimeFigureOut">
              <a:rPr lang="en-IN" smtClean="0"/>
              <a:t>03-07-2024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592C9D6-EF3C-4536-9B58-4C6427A6384B}" type="slidenum">
              <a:rPr lang="en-IN" smtClean="0"/>
              <a:t>‹#›</a:t>
            </a:fld>
            <a:endParaRPr lang="en-IN"/>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5600487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0E7D99D-5198-44DC-A322-BDEE353ED407}" type="datetimeFigureOut">
              <a:rPr lang="en-IN" smtClean="0"/>
              <a:t>03-07-2024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592C9D6-EF3C-4536-9B58-4C6427A6384B}" type="slidenum">
              <a:rPr lang="en-IN" smtClean="0"/>
              <a:t>‹#›</a:t>
            </a:fld>
            <a:endParaRPr lang="en-IN"/>
          </a:p>
        </p:txBody>
      </p:sp>
    </p:spTree>
    <p:extLst>
      <p:ext uri="{BB962C8B-B14F-4D97-AF65-F5344CB8AC3E}">
        <p14:creationId xmlns:p14="http://schemas.microsoft.com/office/powerpoint/2010/main" val="190272765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0E7D99D-5198-44DC-A322-BDEE353ED407}" type="datetimeFigureOut">
              <a:rPr lang="en-IN" smtClean="0"/>
              <a:t>03-07-2024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592C9D6-EF3C-4536-9B58-4C6427A6384B}" type="slidenum">
              <a:rPr lang="en-IN" smtClean="0"/>
              <a:t>‹#›</a:t>
            </a:fld>
            <a:endParaRPr lang="en-IN"/>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458300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0E7D99D-5198-44DC-A322-BDEE353ED407}" type="datetimeFigureOut">
              <a:rPr lang="en-IN" smtClean="0"/>
              <a:t>03-07-2024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592C9D6-EF3C-4536-9B58-4C6427A6384B}" type="slidenum">
              <a:rPr lang="en-IN" smtClean="0"/>
              <a:t>‹#›</a:t>
            </a:fld>
            <a:endParaRPr lang="en-IN"/>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1762831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0E7D99D-5198-44DC-A322-BDEE353ED407}" type="datetimeFigureOut">
              <a:rPr lang="en-IN" smtClean="0"/>
              <a:t>03-07-2024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592C9D6-EF3C-4536-9B58-4C6427A6384B}" type="slidenum">
              <a:rPr lang="en-IN" smtClean="0"/>
              <a:t>‹#›</a:t>
            </a:fld>
            <a:endParaRPr lang="en-IN"/>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4412556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0E7D99D-5198-44DC-A322-BDEE353ED407}" type="datetimeFigureOut">
              <a:rPr lang="en-IN" smtClean="0"/>
              <a:t>03-07-2024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592C9D6-EF3C-4536-9B58-4C6427A6384B}" type="slidenum">
              <a:rPr lang="en-IN" smtClean="0"/>
              <a:t>‹#›</a:t>
            </a:fld>
            <a:endParaRPr lang="en-IN"/>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4733043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BEF81C-EC94-7C43-58B4-0414ADA5505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C4FA8D66-0A2D-0DA7-88BA-351641A60C5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388DF0C1-628C-6A3F-0701-64227D2EDBD6}"/>
              </a:ext>
            </a:extLst>
          </p:cNvPr>
          <p:cNvSpPr>
            <a:spLocks noGrp="1"/>
          </p:cNvSpPr>
          <p:nvPr>
            <p:ph type="dt" sz="half" idx="10"/>
          </p:nvPr>
        </p:nvSpPr>
        <p:spPr/>
        <p:txBody>
          <a:bodyPr/>
          <a:lstStyle/>
          <a:p>
            <a:fld id="{10E7D99D-5198-44DC-A322-BDEE353ED407}" type="datetimeFigureOut">
              <a:rPr lang="en-IN" smtClean="0"/>
              <a:t>03-07-2024</a:t>
            </a:fld>
            <a:endParaRPr lang="en-IN"/>
          </a:p>
        </p:txBody>
      </p:sp>
      <p:sp>
        <p:nvSpPr>
          <p:cNvPr id="5" name="Footer Placeholder 4">
            <a:extLst>
              <a:ext uri="{FF2B5EF4-FFF2-40B4-BE49-F238E27FC236}">
                <a16:creationId xmlns:a16="http://schemas.microsoft.com/office/drawing/2014/main" id="{60A4BFA0-1C10-232C-F1ED-D9ED9987FBE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D791687-F6F3-1AA5-C4DC-BAE9817BE279}"/>
              </a:ext>
            </a:extLst>
          </p:cNvPr>
          <p:cNvSpPr>
            <a:spLocks noGrp="1"/>
          </p:cNvSpPr>
          <p:nvPr>
            <p:ph type="sldNum" sz="quarter" idx="12"/>
          </p:nvPr>
        </p:nvSpPr>
        <p:spPr/>
        <p:txBody>
          <a:bodyPr/>
          <a:lstStyle/>
          <a:p>
            <a:fld id="{D592C9D6-EF3C-4536-9B58-4C6427A6384B}" type="slidenum">
              <a:rPr lang="en-IN" smtClean="0"/>
              <a:t>‹#›</a:t>
            </a:fld>
            <a:endParaRPr lang="en-IN"/>
          </a:p>
        </p:txBody>
      </p:sp>
    </p:spTree>
    <p:extLst>
      <p:ext uri="{BB962C8B-B14F-4D97-AF65-F5344CB8AC3E}">
        <p14:creationId xmlns:p14="http://schemas.microsoft.com/office/powerpoint/2010/main" val="107680189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E1569D-87E2-F4BA-9476-D4D504311A47}"/>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B2BA95E7-4419-871F-BB01-89951341BBA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D3E3245-F39D-4786-3523-55060817F488}"/>
              </a:ext>
            </a:extLst>
          </p:cNvPr>
          <p:cNvSpPr>
            <a:spLocks noGrp="1"/>
          </p:cNvSpPr>
          <p:nvPr>
            <p:ph type="dt" sz="half" idx="10"/>
          </p:nvPr>
        </p:nvSpPr>
        <p:spPr/>
        <p:txBody>
          <a:bodyPr/>
          <a:lstStyle/>
          <a:p>
            <a:fld id="{10E7D99D-5198-44DC-A322-BDEE353ED407}" type="datetimeFigureOut">
              <a:rPr lang="en-IN" smtClean="0"/>
              <a:t>03-07-2024</a:t>
            </a:fld>
            <a:endParaRPr lang="en-IN"/>
          </a:p>
        </p:txBody>
      </p:sp>
      <p:sp>
        <p:nvSpPr>
          <p:cNvPr id="5" name="Footer Placeholder 4">
            <a:extLst>
              <a:ext uri="{FF2B5EF4-FFF2-40B4-BE49-F238E27FC236}">
                <a16:creationId xmlns:a16="http://schemas.microsoft.com/office/drawing/2014/main" id="{0540AAFA-47EB-1CBF-19E4-9C9D28F3AB0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7E2E92A-0E3A-AC7F-538C-37F73B321225}"/>
              </a:ext>
            </a:extLst>
          </p:cNvPr>
          <p:cNvSpPr>
            <a:spLocks noGrp="1"/>
          </p:cNvSpPr>
          <p:nvPr>
            <p:ph type="sldNum" sz="quarter" idx="12"/>
          </p:nvPr>
        </p:nvSpPr>
        <p:spPr/>
        <p:txBody>
          <a:bodyPr/>
          <a:lstStyle/>
          <a:p>
            <a:fld id="{D592C9D6-EF3C-4536-9B58-4C6427A6384B}" type="slidenum">
              <a:rPr lang="en-IN" smtClean="0"/>
              <a:t>‹#›</a:t>
            </a:fld>
            <a:endParaRPr lang="en-IN"/>
          </a:p>
        </p:txBody>
      </p:sp>
    </p:spTree>
    <p:extLst>
      <p:ext uri="{BB962C8B-B14F-4D97-AF65-F5344CB8AC3E}">
        <p14:creationId xmlns:p14="http://schemas.microsoft.com/office/powerpoint/2010/main" val="17105790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0E7D99D-5198-44DC-A322-BDEE353ED407}" type="datetimeFigureOut">
              <a:rPr lang="en-IN" smtClean="0"/>
              <a:t>03-07-2024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592C9D6-EF3C-4536-9B58-4C6427A6384B}" type="slidenum">
              <a:rPr lang="en-IN" smtClean="0"/>
              <a:t>‹#›</a:t>
            </a:fld>
            <a:endParaRPr lang="en-IN"/>
          </a:p>
        </p:txBody>
      </p:sp>
    </p:spTree>
    <p:extLst>
      <p:ext uri="{BB962C8B-B14F-4D97-AF65-F5344CB8AC3E}">
        <p14:creationId xmlns:p14="http://schemas.microsoft.com/office/powerpoint/2010/main" val="130031889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CDD70D-5969-D4EB-87E3-7CE753D24A0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70245C7E-3EE7-B788-BDEA-F3146A04B14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FE0E060-46B0-F6E6-C933-366BE6E7A014}"/>
              </a:ext>
            </a:extLst>
          </p:cNvPr>
          <p:cNvSpPr>
            <a:spLocks noGrp="1"/>
          </p:cNvSpPr>
          <p:nvPr>
            <p:ph type="dt" sz="half" idx="10"/>
          </p:nvPr>
        </p:nvSpPr>
        <p:spPr/>
        <p:txBody>
          <a:bodyPr/>
          <a:lstStyle/>
          <a:p>
            <a:fld id="{10E7D99D-5198-44DC-A322-BDEE353ED407}" type="datetimeFigureOut">
              <a:rPr lang="en-IN" smtClean="0"/>
              <a:t>03-07-2024</a:t>
            </a:fld>
            <a:endParaRPr lang="en-IN"/>
          </a:p>
        </p:txBody>
      </p:sp>
      <p:sp>
        <p:nvSpPr>
          <p:cNvPr id="5" name="Footer Placeholder 4">
            <a:extLst>
              <a:ext uri="{FF2B5EF4-FFF2-40B4-BE49-F238E27FC236}">
                <a16:creationId xmlns:a16="http://schemas.microsoft.com/office/drawing/2014/main" id="{353D0526-6EF8-4F4B-D1C9-547FBAFC463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9A42FF4-F7C3-98F1-E0E9-C91F0124561F}"/>
              </a:ext>
            </a:extLst>
          </p:cNvPr>
          <p:cNvSpPr>
            <a:spLocks noGrp="1"/>
          </p:cNvSpPr>
          <p:nvPr>
            <p:ph type="sldNum" sz="quarter" idx="12"/>
          </p:nvPr>
        </p:nvSpPr>
        <p:spPr/>
        <p:txBody>
          <a:bodyPr/>
          <a:lstStyle/>
          <a:p>
            <a:fld id="{D592C9D6-EF3C-4536-9B58-4C6427A6384B}" type="slidenum">
              <a:rPr lang="en-IN" smtClean="0"/>
              <a:t>‹#›</a:t>
            </a:fld>
            <a:endParaRPr lang="en-IN"/>
          </a:p>
        </p:txBody>
      </p:sp>
    </p:spTree>
    <p:extLst>
      <p:ext uri="{BB962C8B-B14F-4D97-AF65-F5344CB8AC3E}">
        <p14:creationId xmlns:p14="http://schemas.microsoft.com/office/powerpoint/2010/main" val="394787893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C84657-AE2D-6DD8-F21B-E2FB3244D032}"/>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E131012C-54D4-F332-6158-6A09A48CC9A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630D588C-BA64-A47F-92F5-78EDCC8295F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87729E4F-D309-FF8C-8E12-5C0DDADC3C3B}"/>
              </a:ext>
            </a:extLst>
          </p:cNvPr>
          <p:cNvSpPr>
            <a:spLocks noGrp="1"/>
          </p:cNvSpPr>
          <p:nvPr>
            <p:ph type="dt" sz="half" idx="10"/>
          </p:nvPr>
        </p:nvSpPr>
        <p:spPr/>
        <p:txBody>
          <a:bodyPr/>
          <a:lstStyle/>
          <a:p>
            <a:fld id="{10E7D99D-5198-44DC-A322-BDEE353ED407}" type="datetimeFigureOut">
              <a:rPr lang="en-IN" smtClean="0"/>
              <a:t>03-07-2024</a:t>
            </a:fld>
            <a:endParaRPr lang="en-IN"/>
          </a:p>
        </p:txBody>
      </p:sp>
      <p:sp>
        <p:nvSpPr>
          <p:cNvPr id="6" name="Footer Placeholder 5">
            <a:extLst>
              <a:ext uri="{FF2B5EF4-FFF2-40B4-BE49-F238E27FC236}">
                <a16:creationId xmlns:a16="http://schemas.microsoft.com/office/drawing/2014/main" id="{6911B692-C45A-AC01-D27C-F853AA0D44D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E2C4D2B9-3834-FADB-394B-DCC03DFB2CA0}"/>
              </a:ext>
            </a:extLst>
          </p:cNvPr>
          <p:cNvSpPr>
            <a:spLocks noGrp="1"/>
          </p:cNvSpPr>
          <p:nvPr>
            <p:ph type="sldNum" sz="quarter" idx="12"/>
          </p:nvPr>
        </p:nvSpPr>
        <p:spPr/>
        <p:txBody>
          <a:bodyPr/>
          <a:lstStyle/>
          <a:p>
            <a:fld id="{D592C9D6-EF3C-4536-9B58-4C6427A6384B}" type="slidenum">
              <a:rPr lang="en-IN" smtClean="0"/>
              <a:t>‹#›</a:t>
            </a:fld>
            <a:endParaRPr lang="en-IN"/>
          </a:p>
        </p:txBody>
      </p:sp>
    </p:spTree>
    <p:extLst>
      <p:ext uri="{BB962C8B-B14F-4D97-AF65-F5344CB8AC3E}">
        <p14:creationId xmlns:p14="http://schemas.microsoft.com/office/powerpoint/2010/main" val="334023908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C8EB9-3A24-7D7B-A36E-1B21B1B59A31}"/>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22CC6076-26FA-B68B-4D82-69217E78D07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20CDE89-FEC5-095A-12AF-DB2DD8207CD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61177CBA-FF6C-3CA9-5313-EE1A03A2B10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C409BA6-E80B-9A98-CD67-E21C1695B80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0C651284-1606-16C9-E369-C44106F8EF10}"/>
              </a:ext>
            </a:extLst>
          </p:cNvPr>
          <p:cNvSpPr>
            <a:spLocks noGrp="1"/>
          </p:cNvSpPr>
          <p:nvPr>
            <p:ph type="dt" sz="half" idx="10"/>
          </p:nvPr>
        </p:nvSpPr>
        <p:spPr/>
        <p:txBody>
          <a:bodyPr/>
          <a:lstStyle/>
          <a:p>
            <a:fld id="{10E7D99D-5198-44DC-A322-BDEE353ED407}" type="datetimeFigureOut">
              <a:rPr lang="en-IN" smtClean="0"/>
              <a:t>03-07-2024</a:t>
            </a:fld>
            <a:endParaRPr lang="en-IN"/>
          </a:p>
        </p:txBody>
      </p:sp>
      <p:sp>
        <p:nvSpPr>
          <p:cNvPr id="8" name="Footer Placeholder 7">
            <a:extLst>
              <a:ext uri="{FF2B5EF4-FFF2-40B4-BE49-F238E27FC236}">
                <a16:creationId xmlns:a16="http://schemas.microsoft.com/office/drawing/2014/main" id="{3F746DE2-8F34-7EDA-C4DC-B7D24D8C9015}"/>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F96FA618-5834-1404-71E6-A37BF31115A1}"/>
              </a:ext>
            </a:extLst>
          </p:cNvPr>
          <p:cNvSpPr>
            <a:spLocks noGrp="1"/>
          </p:cNvSpPr>
          <p:nvPr>
            <p:ph type="sldNum" sz="quarter" idx="12"/>
          </p:nvPr>
        </p:nvSpPr>
        <p:spPr/>
        <p:txBody>
          <a:bodyPr/>
          <a:lstStyle/>
          <a:p>
            <a:fld id="{D592C9D6-EF3C-4536-9B58-4C6427A6384B}" type="slidenum">
              <a:rPr lang="en-IN" smtClean="0"/>
              <a:t>‹#›</a:t>
            </a:fld>
            <a:endParaRPr lang="en-IN"/>
          </a:p>
        </p:txBody>
      </p:sp>
    </p:spTree>
    <p:extLst>
      <p:ext uri="{BB962C8B-B14F-4D97-AF65-F5344CB8AC3E}">
        <p14:creationId xmlns:p14="http://schemas.microsoft.com/office/powerpoint/2010/main" val="232476181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27659C-EE28-BCE4-49F2-6A14E562C411}"/>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982B7AF6-B3F1-E835-C580-EA848D8E14BA}"/>
              </a:ext>
            </a:extLst>
          </p:cNvPr>
          <p:cNvSpPr>
            <a:spLocks noGrp="1"/>
          </p:cNvSpPr>
          <p:nvPr>
            <p:ph type="dt" sz="half" idx="10"/>
          </p:nvPr>
        </p:nvSpPr>
        <p:spPr/>
        <p:txBody>
          <a:bodyPr/>
          <a:lstStyle/>
          <a:p>
            <a:fld id="{10E7D99D-5198-44DC-A322-BDEE353ED407}" type="datetimeFigureOut">
              <a:rPr lang="en-IN" smtClean="0"/>
              <a:t>03-07-2024</a:t>
            </a:fld>
            <a:endParaRPr lang="en-IN"/>
          </a:p>
        </p:txBody>
      </p:sp>
      <p:sp>
        <p:nvSpPr>
          <p:cNvPr id="4" name="Footer Placeholder 3">
            <a:extLst>
              <a:ext uri="{FF2B5EF4-FFF2-40B4-BE49-F238E27FC236}">
                <a16:creationId xmlns:a16="http://schemas.microsoft.com/office/drawing/2014/main" id="{A3ECA667-5368-7504-0592-5938E494FBDE}"/>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3F4C4659-FC42-2213-E099-B820665333B2}"/>
              </a:ext>
            </a:extLst>
          </p:cNvPr>
          <p:cNvSpPr>
            <a:spLocks noGrp="1"/>
          </p:cNvSpPr>
          <p:nvPr>
            <p:ph type="sldNum" sz="quarter" idx="12"/>
          </p:nvPr>
        </p:nvSpPr>
        <p:spPr/>
        <p:txBody>
          <a:bodyPr/>
          <a:lstStyle/>
          <a:p>
            <a:fld id="{D592C9D6-EF3C-4536-9B58-4C6427A6384B}" type="slidenum">
              <a:rPr lang="en-IN" smtClean="0"/>
              <a:t>‹#›</a:t>
            </a:fld>
            <a:endParaRPr lang="en-IN"/>
          </a:p>
        </p:txBody>
      </p:sp>
    </p:spTree>
    <p:extLst>
      <p:ext uri="{BB962C8B-B14F-4D97-AF65-F5344CB8AC3E}">
        <p14:creationId xmlns:p14="http://schemas.microsoft.com/office/powerpoint/2010/main" val="174578879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A1E3F18-B70F-A581-947F-10A23F555A53}"/>
              </a:ext>
            </a:extLst>
          </p:cNvPr>
          <p:cNvSpPr>
            <a:spLocks noGrp="1"/>
          </p:cNvSpPr>
          <p:nvPr>
            <p:ph type="dt" sz="half" idx="10"/>
          </p:nvPr>
        </p:nvSpPr>
        <p:spPr/>
        <p:txBody>
          <a:bodyPr/>
          <a:lstStyle/>
          <a:p>
            <a:fld id="{10E7D99D-5198-44DC-A322-BDEE353ED407}" type="datetimeFigureOut">
              <a:rPr lang="en-IN" smtClean="0"/>
              <a:t>03-07-2024</a:t>
            </a:fld>
            <a:endParaRPr lang="en-IN"/>
          </a:p>
        </p:txBody>
      </p:sp>
      <p:sp>
        <p:nvSpPr>
          <p:cNvPr id="3" name="Footer Placeholder 2">
            <a:extLst>
              <a:ext uri="{FF2B5EF4-FFF2-40B4-BE49-F238E27FC236}">
                <a16:creationId xmlns:a16="http://schemas.microsoft.com/office/drawing/2014/main" id="{792F6FC4-3DB2-C4AD-8CB5-EE34FBC1FAC3}"/>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00ACCE7D-CE9E-7EE6-9C54-B6A65609E5B3}"/>
              </a:ext>
            </a:extLst>
          </p:cNvPr>
          <p:cNvSpPr>
            <a:spLocks noGrp="1"/>
          </p:cNvSpPr>
          <p:nvPr>
            <p:ph type="sldNum" sz="quarter" idx="12"/>
          </p:nvPr>
        </p:nvSpPr>
        <p:spPr/>
        <p:txBody>
          <a:bodyPr/>
          <a:lstStyle/>
          <a:p>
            <a:fld id="{D592C9D6-EF3C-4536-9B58-4C6427A6384B}" type="slidenum">
              <a:rPr lang="en-IN" smtClean="0"/>
              <a:t>‹#›</a:t>
            </a:fld>
            <a:endParaRPr lang="en-IN"/>
          </a:p>
        </p:txBody>
      </p:sp>
    </p:spTree>
    <p:extLst>
      <p:ext uri="{BB962C8B-B14F-4D97-AF65-F5344CB8AC3E}">
        <p14:creationId xmlns:p14="http://schemas.microsoft.com/office/powerpoint/2010/main" val="81189242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78830-19F9-D70E-66EA-81C7250B436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C0D5E551-2704-3B93-8FF2-66990C4858F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0A389D17-5A93-306B-0EB7-E7A016941A4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2775F8C-91D2-707A-21AB-A953D738796E}"/>
              </a:ext>
            </a:extLst>
          </p:cNvPr>
          <p:cNvSpPr>
            <a:spLocks noGrp="1"/>
          </p:cNvSpPr>
          <p:nvPr>
            <p:ph type="dt" sz="half" idx="10"/>
          </p:nvPr>
        </p:nvSpPr>
        <p:spPr/>
        <p:txBody>
          <a:bodyPr/>
          <a:lstStyle/>
          <a:p>
            <a:fld id="{10E7D99D-5198-44DC-A322-BDEE353ED407}" type="datetimeFigureOut">
              <a:rPr lang="en-IN" smtClean="0"/>
              <a:t>03-07-2024</a:t>
            </a:fld>
            <a:endParaRPr lang="en-IN"/>
          </a:p>
        </p:txBody>
      </p:sp>
      <p:sp>
        <p:nvSpPr>
          <p:cNvPr id="6" name="Footer Placeholder 5">
            <a:extLst>
              <a:ext uri="{FF2B5EF4-FFF2-40B4-BE49-F238E27FC236}">
                <a16:creationId xmlns:a16="http://schemas.microsoft.com/office/drawing/2014/main" id="{43653F12-1DE2-0E77-D977-3409BDB9AE6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20404F9-545A-1B4D-3D42-00890C50B70F}"/>
              </a:ext>
            </a:extLst>
          </p:cNvPr>
          <p:cNvSpPr>
            <a:spLocks noGrp="1"/>
          </p:cNvSpPr>
          <p:nvPr>
            <p:ph type="sldNum" sz="quarter" idx="12"/>
          </p:nvPr>
        </p:nvSpPr>
        <p:spPr/>
        <p:txBody>
          <a:bodyPr/>
          <a:lstStyle/>
          <a:p>
            <a:fld id="{D592C9D6-EF3C-4536-9B58-4C6427A6384B}" type="slidenum">
              <a:rPr lang="en-IN" smtClean="0"/>
              <a:t>‹#›</a:t>
            </a:fld>
            <a:endParaRPr lang="en-IN"/>
          </a:p>
        </p:txBody>
      </p:sp>
    </p:spTree>
    <p:extLst>
      <p:ext uri="{BB962C8B-B14F-4D97-AF65-F5344CB8AC3E}">
        <p14:creationId xmlns:p14="http://schemas.microsoft.com/office/powerpoint/2010/main" val="133417380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FF3E0B-5BFD-7AE7-70A0-74750E85F66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53261675-FA41-199D-96A8-733BD5255FB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140F39AB-75BF-70DB-78CC-04431D498C9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14A4E8D-8C38-C5E2-CE75-FB9201AE9951}"/>
              </a:ext>
            </a:extLst>
          </p:cNvPr>
          <p:cNvSpPr>
            <a:spLocks noGrp="1"/>
          </p:cNvSpPr>
          <p:nvPr>
            <p:ph type="dt" sz="half" idx="10"/>
          </p:nvPr>
        </p:nvSpPr>
        <p:spPr/>
        <p:txBody>
          <a:bodyPr/>
          <a:lstStyle/>
          <a:p>
            <a:fld id="{10E7D99D-5198-44DC-A322-BDEE353ED407}" type="datetimeFigureOut">
              <a:rPr lang="en-IN" smtClean="0"/>
              <a:t>03-07-2024</a:t>
            </a:fld>
            <a:endParaRPr lang="en-IN"/>
          </a:p>
        </p:txBody>
      </p:sp>
      <p:sp>
        <p:nvSpPr>
          <p:cNvPr id="6" name="Footer Placeholder 5">
            <a:extLst>
              <a:ext uri="{FF2B5EF4-FFF2-40B4-BE49-F238E27FC236}">
                <a16:creationId xmlns:a16="http://schemas.microsoft.com/office/drawing/2014/main" id="{77A4E70F-B9EA-DB14-0F46-A2921F11E3D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6B961E6-19F4-996E-1696-D8F686CFB8AA}"/>
              </a:ext>
            </a:extLst>
          </p:cNvPr>
          <p:cNvSpPr>
            <a:spLocks noGrp="1"/>
          </p:cNvSpPr>
          <p:nvPr>
            <p:ph type="sldNum" sz="quarter" idx="12"/>
          </p:nvPr>
        </p:nvSpPr>
        <p:spPr/>
        <p:txBody>
          <a:bodyPr/>
          <a:lstStyle/>
          <a:p>
            <a:fld id="{D592C9D6-EF3C-4536-9B58-4C6427A6384B}" type="slidenum">
              <a:rPr lang="en-IN" smtClean="0"/>
              <a:t>‹#›</a:t>
            </a:fld>
            <a:endParaRPr lang="en-IN"/>
          </a:p>
        </p:txBody>
      </p:sp>
    </p:spTree>
    <p:extLst>
      <p:ext uri="{BB962C8B-B14F-4D97-AF65-F5344CB8AC3E}">
        <p14:creationId xmlns:p14="http://schemas.microsoft.com/office/powerpoint/2010/main" val="288297847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715CE9-047C-77E9-19BE-49766C99F6E0}"/>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96DF0CDB-4751-4ED7-653B-B8F01ED441B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3D00EA1-1F3A-126B-BA7E-2455F94FF0F0}"/>
              </a:ext>
            </a:extLst>
          </p:cNvPr>
          <p:cNvSpPr>
            <a:spLocks noGrp="1"/>
          </p:cNvSpPr>
          <p:nvPr>
            <p:ph type="dt" sz="half" idx="10"/>
          </p:nvPr>
        </p:nvSpPr>
        <p:spPr/>
        <p:txBody>
          <a:bodyPr/>
          <a:lstStyle/>
          <a:p>
            <a:fld id="{10E7D99D-5198-44DC-A322-BDEE353ED407}" type="datetimeFigureOut">
              <a:rPr lang="en-IN" smtClean="0"/>
              <a:t>03-07-2024</a:t>
            </a:fld>
            <a:endParaRPr lang="en-IN"/>
          </a:p>
        </p:txBody>
      </p:sp>
      <p:sp>
        <p:nvSpPr>
          <p:cNvPr id="5" name="Footer Placeholder 4">
            <a:extLst>
              <a:ext uri="{FF2B5EF4-FFF2-40B4-BE49-F238E27FC236}">
                <a16:creationId xmlns:a16="http://schemas.microsoft.com/office/drawing/2014/main" id="{A6D5467E-6DF3-9304-FBBD-31BBBCBF46B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4FCB1F9-D14A-EA77-6BAC-EBD1D022D37F}"/>
              </a:ext>
            </a:extLst>
          </p:cNvPr>
          <p:cNvSpPr>
            <a:spLocks noGrp="1"/>
          </p:cNvSpPr>
          <p:nvPr>
            <p:ph type="sldNum" sz="quarter" idx="12"/>
          </p:nvPr>
        </p:nvSpPr>
        <p:spPr/>
        <p:txBody>
          <a:bodyPr/>
          <a:lstStyle/>
          <a:p>
            <a:fld id="{D592C9D6-EF3C-4536-9B58-4C6427A6384B}" type="slidenum">
              <a:rPr lang="en-IN" smtClean="0"/>
              <a:t>‹#›</a:t>
            </a:fld>
            <a:endParaRPr lang="en-IN"/>
          </a:p>
        </p:txBody>
      </p:sp>
    </p:spTree>
    <p:extLst>
      <p:ext uri="{BB962C8B-B14F-4D97-AF65-F5344CB8AC3E}">
        <p14:creationId xmlns:p14="http://schemas.microsoft.com/office/powerpoint/2010/main" val="312381293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F54D23A-B550-6D88-F995-A5C95647903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064828D7-FC56-D60C-3240-F47D3A61485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037D6D9-6C9A-57A1-20C0-F6A4F62AEBD8}"/>
              </a:ext>
            </a:extLst>
          </p:cNvPr>
          <p:cNvSpPr>
            <a:spLocks noGrp="1"/>
          </p:cNvSpPr>
          <p:nvPr>
            <p:ph type="dt" sz="half" idx="10"/>
          </p:nvPr>
        </p:nvSpPr>
        <p:spPr/>
        <p:txBody>
          <a:bodyPr/>
          <a:lstStyle/>
          <a:p>
            <a:fld id="{10E7D99D-5198-44DC-A322-BDEE353ED407}" type="datetimeFigureOut">
              <a:rPr lang="en-IN" smtClean="0"/>
              <a:t>03-07-2024</a:t>
            </a:fld>
            <a:endParaRPr lang="en-IN"/>
          </a:p>
        </p:txBody>
      </p:sp>
      <p:sp>
        <p:nvSpPr>
          <p:cNvPr id="5" name="Footer Placeholder 4">
            <a:extLst>
              <a:ext uri="{FF2B5EF4-FFF2-40B4-BE49-F238E27FC236}">
                <a16:creationId xmlns:a16="http://schemas.microsoft.com/office/drawing/2014/main" id="{7D2A27AE-073F-87BD-273A-963AE249676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B5B6812-6C79-E489-42FE-B2C23683452A}"/>
              </a:ext>
            </a:extLst>
          </p:cNvPr>
          <p:cNvSpPr>
            <a:spLocks noGrp="1"/>
          </p:cNvSpPr>
          <p:nvPr>
            <p:ph type="sldNum" sz="quarter" idx="12"/>
          </p:nvPr>
        </p:nvSpPr>
        <p:spPr/>
        <p:txBody>
          <a:bodyPr/>
          <a:lstStyle/>
          <a:p>
            <a:fld id="{D592C9D6-EF3C-4536-9B58-4C6427A6384B}" type="slidenum">
              <a:rPr lang="en-IN" smtClean="0"/>
              <a:t>‹#›</a:t>
            </a:fld>
            <a:endParaRPr lang="en-IN"/>
          </a:p>
        </p:txBody>
      </p:sp>
    </p:spTree>
    <p:extLst>
      <p:ext uri="{BB962C8B-B14F-4D97-AF65-F5344CB8AC3E}">
        <p14:creationId xmlns:p14="http://schemas.microsoft.com/office/powerpoint/2010/main" val="1356528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0E7D99D-5198-44DC-A322-BDEE353ED407}" type="datetimeFigureOut">
              <a:rPr lang="en-IN" smtClean="0"/>
              <a:t>03-07-2024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592C9D6-EF3C-4536-9B58-4C6427A6384B}" type="slidenum">
              <a:rPr lang="en-IN" smtClean="0"/>
              <a:t>‹#›</a:t>
            </a:fld>
            <a:endParaRPr lang="en-IN"/>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073927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0E7D99D-5198-44DC-A322-BDEE353ED407}" type="datetimeFigureOut">
              <a:rPr lang="en-IN" smtClean="0"/>
              <a:t>03-07-2024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592C9D6-EF3C-4536-9B58-4C6427A6384B}" type="slidenum">
              <a:rPr lang="en-IN" smtClean="0"/>
              <a:t>‹#›</a:t>
            </a:fld>
            <a:endParaRPr lang="en-IN"/>
          </a:p>
        </p:txBody>
      </p:sp>
    </p:spTree>
    <p:extLst>
      <p:ext uri="{BB962C8B-B14F-4D97-AF65-F5344CB8AC3E}">
        <p14:creationId xmlns:p14="http://schemas.microsoft.com/office/powerpoint/2010/main" val="28174837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0E7D99D-5198-44DC-A322-BDEE353ED407}" type="datetimeFigureOut">
              <a:rPr lang="en-IN" smtClean="0"/>
              <a:t>03-07-2024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D592C9D6-EF3C-4536-9B58-4C6427A6384B}" type="slidenum">
              <a:rPr lang="en-IN" smtClean="0"/>
              <a:t>‹#›</a:t>
            </a:fld>
            <a:endParaRPr lang="en-IN"/>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964534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0E7D99D-5198-44DC-A322-BDEE353ED407}" type="datetimeFigureOut">
              <a:rPr lang="en-IN" smtClean="0"/>
              <a:t>03-07-2024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D592C9D6-EF3C-4536-9B58-4C6427A6384B}" type="slidenum">
              <a:rPr lang="en-IN" smtClean="0"/>
              <a:t>‹#›</a:t>
            </a:fld>
            <a:endParaRPr lang="en-IN"/>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773749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0E7D99D-5198-44DC-A322-BDEE353ED407}" type="datetimeFigureOut">
              <a:rPr lang="en-IN" smtClean="0"/>
              <a:t>03-07-2024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D592C9D6-EF3C-4536-9B58-4C6427A6384B}" type="slidenum">
              <a:rPr lang="en-IN" smtClean="0"/>
              <a:t>‹#›</a:t>
            </a:fld>
            <a:endParaRPr lang="en-IN"/>
          </a:p>
        </p:txBody>
      </p:sp>
    </p:spTree>
    <p:extLst>
      <p:ext uri="{BB962C8B-B14F-4D97-AF65-F5344CB8AC3E}">
        <p14:creationId xmlns:p14="http://schemas.microsoft.com/office/powerpoint/2010/main" val="11759244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0E7D99D-5198-44DC-A322-BDEE353ED407}" type="datetimeFigureOut">
              <a:rPr lang="en-IN" smtClean="0"/>
              <a:t>03-07-2024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592C9D6-EF3C-4536-9B58-4C6427A6384B}" type="slidenum">
              <a:rPr lang="en-IN" smtClean="0"/>
              <a:t>‹#›</a:t>
            </a:fld>
            <a:endParaRPr lang="en-IN"/>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423056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0E7D99D-5198-44DC-A322-BDEE353ED407}" type="datetimeFigureOut">
              <a:rPr lang="en-IN" smtClean="0"/>
              <a:t>03-07-2024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592C9D6-EF3C-4536-9B58-4C6427A6384B}" type="slidenum">
              <a:rPr lang="en-IN" smtClean="0"/>
              <a:t>‹#›</a:t>
            </a:fld>
            <a:endParaRPr lang="en-IN"/>
          </a:p>
        </p:txBody>
      </p:sp>
    </p:spTree>
    <p:extLst>
      <p:ext uri="{BB962C8B-B14F-4D97-AF65-F5344CB8AC3E}">
        <p14:creationId xmlns:p14="http://schemas.microsoft.com/office/powerpoint/2010/main" val="30664624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theme" Target="../theme/theme2.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10E7D99D-5198-44DC-A322-BDEE353ED407}" type="datetimeFigureOut">
              <a:rPr lang="en-IN" smtClean="0"/>
              <a:t>03-07-2024</a:t>
            </a:fld>
            <a:endParaRPr lang="en-IN"/>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IN"/>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92C9D6-EF3C-4536-9B58-4C6427A6384B}" type="slidenum">
              <a:rPr lang="en-IN" smtClean="0"/>
              <a:t>‹#›</a:t>
            </a:fld>
            <a:endParaRPr lang="en-IN"/>
          </a:p>
        </p:txBody>
      </p:sp>
    </p:spTree>
    <p:extLst>
      <p:ext uri="{BB962C8B-B14F-4D97-AF65-F5344CB8AC3E}">
        <p14:creationId xmlns:p14="http://schemas.microsoft.com/office/powerpoint/2010/main" val="133507619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83B1B05-515E-7092-012E-AC6601DE21A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5D25EABD-E107-E14E-D3ED-0D97EEE550C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7B6A6AC-6B8A-5F0A-01E3-C506BF3BCEC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0E7D99D-5198-44DC-A322-BDEE353ED407}" type="datetimeFigureOut">
              <a:rPr lang="en-IN" smtClean="0"/>
              <a:t>03-07-2024</a:t>
            </a:fld>
            <a:endParaRPr lang="en-IN"/>
          </a:p>
        </p:txBody>
      </p:sp>
      <p:sp>
        <p:nvSpPr>
          <p:cNvPr id="5" name="Footer Placeholder 4">
            <a:extLst>
              <a:ext uri="{FF2B5EF4-FFF2-40B4-BE49-F238E27FC236}">
                <a16:creationId xmlns:a16="http://schemas.microsoft.com/office/drawing/2014/main" id="{2B3D85A0-C4AF-9717-C026-8549E0C6AD2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3D03C75E-145B-70B2-6B0A-E28D3194D78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592C9D6-EF3C-4536-9B58-4C6427A6384B}" type="slidenum">
              <a:rPr lang="en-IN" smtClean="0"/>
              <a:t>‹#›</a:t>
            </a:fld>
            <a:endParaRPr lang="en-IN"/>
          </a:p>
        </p:txBody>
      </p:sp>
    </p:spTree>
    <p:extLst>
      <p:ext uri="{BB962C8B-B14F-4D97-AF65-F5344CB8AC3E}">
        <p14:creationId xmlns:p14="http://schemas.microsoft.com/office/powerpoint/2010/main" val="218649908"/>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18.xml"/><Relationship Id="rId4" Type="http://schemas.openxmlformats.org/officeDocument/2006/relationships/image" Target="../media/image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3" Type="http://schemas.openxmlformats.org/officeDocument/2006/relationships/hyperlink" Target="https://nonsa.pl/wiki/Problem" TargetMode="External"/><Relationship Id="rId2" Type="http://schemas.openxmlformats.org/officeDocument/2006/relationships/image" Target="../media/image10.jpg"/><Relationship Id="rId1" Type="http://schemas.openxmlformats.org/officeDocument/2006/relationships/slideLayout" Target="../slideLayouts/slideLayout19.xml"/></Relationships>
</file>

<file path=ppt/slides/_rels/slide20.xml.rels><?xml version="1.0" encoding="UTF-8" standalone="yes"?>
<Relationships xmlns="http://schemas.openxmlformats.org/package/2006/relationships"><Relationship Id="rId3" Type="http://schemas.openxmlformats.org/officeDocument/2006/relationships/hyperlink" Target="https://www.hpe.com/psnow/doc/a00085162enw" TargetMode="External"/><Relationship Id="rId2" Type="http://schemas.openxmlformats.org/officeDocument/2006/relationships/hyperlink" Target="https://www.hpe.com/psnow/doc/a00106853enw" TargetMode="External"/><Relationship Id="rId1" Type="http://schemas.openxmlformats.org/officeDocument/2006/relationships/slideLayout" Target="../slideLayouts/slideLayout19.xml"/><Relationship Id="rId6" Type="http://schemas.openxmlformats.org/officeDocument/2006/relationships/hyperlink" Target="https://www.arubanetworks.com/assets/ds/DS_8360Series.pdf" TargetMode="External"/><Relationship Id="rId5" Type="http://schemas.openxmlformats.org/officeDocument/2006/relationships/hyperlink" Target="https://www.hpe.com/psnow/doc/a00085158enw" TargetMode="External"/><Relationship Id="rId4" Type="http://schemas.openxmlformats.org/officeDocument/2006/relationships/hyperlink" Target="https://www.hpe.com/psnow/doc/a00059009enw" TargetMode="External"/></Relationships>
</file>

<file path=ppt/slides/_rels/slide21.xml.rels><?xml version="1.0" encoding="UTF-8" standalone="yes"?>
<Relationships xmlns="http://schemas.openxmlformats.org/package/2006/relationships"><Relationship Id="rId3" Type="http://schemas.openxmlformats.org/officeDocument/2006/relationships/hyperlink" Target="https://pixabay.com/fr/illustrations/merci-note-merci-noter-message-1428147/" TargetMode="External"/><Relationship Id="rId2" Type="http://schemas.openxmlformats.org/officeDocument/2006/relationships/image" Target="../media/image18.png"/><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3" Type="http://schemas.openxmlformats.org/officeDocument/2006/relationships/hyperlink" Target="https://pixabay.com/en/solution-problem-analysis-red-2480514/" TargetMode="External"/><Relationship Id="rId2" Type="http://schemas.openxmlformats.org/officeDocument/2006/relationships/image" Target="../media/image11.png"/><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CAA6DC-2C10-BD73-EC1C-6F6D45AED7CF}"/>
              </a:ext>
            </a:extLst>
          </p:cNvPr>
          <p:cNvSpPr>
            <a:spLocks noGrp="1"/>
          </p:cNvSpPr>
          <p:nvPr>
            <p:ph type="ctrTitle"/>
          </p:nvPr>
        </p:nvSpPr>
        <p:spPr>
          <a:xfrm>
            <a:off x="-1793240" y="3002598"/>
            <a:ext cx="15778480" cy="2387600"/>
          </a:xfrm>
        </p:spPr>
        <p:txBody>
          <a:bodyPr>
            <a:noAutofit/>
          </a:bodyPr>
          <a:lstStyle/>
          <a:p>
            <a:r>
              <a:rPr lang="en-US" sz="8000" dirty="0">
                <a:blipFill dpi="0" rotWithShape="1">
                  <a:blip r:embed="rId2">
                    <a:extLst>
                      <a:ext uri="{28A0092B-C50C-407E-A947-70E740481C1C}">
                        <a14:useLocalDpi xmlns:a14="http://schemas.microsoft.com/office/drawing/2010/main" val="0"/>
                      </a:ext>
                    </a:extLst>
                  </a:blip>
                  <a:srcRect/>
                  <a:stretch>
                    <a:fillRect/>
                  </a:stretch>
                </a:blipFill>
                <a:effectLst>
                  <a:outerShdw blurRad="50800" dist="38100" dir="16200000" rotWithShape="0">
                    <a:prstClr val="black">
                      <a:alpha val="40000"/>
                    </a:prstClr>
                  </a:outerShdw>
                </a:effectLst>
                <a:latin typeface="Segoe UI Black" panose="020B0A02040204020203" pitchFamily="34" charset="0"/>
                <a:ea typeface="Segoe UI Black" panose="020B0A02040204020203" pitchFamily="34" charset="0"/>
              </a:rPr>
              <a:t>INTELLIGENT NETWORK     DEPLOYMENT SCHEME</a:t>
            </a:r>
            <a:br>
              <a:rPr lang="en-IN" sz="8000" dirty="0">
                <a:blipFill dpi="0" rotWithShape="1">
                  <a:blip r:embed="rId2">
                    <a:extLst>
                      <a:ext uri="{28A0092B-C50C-407E-A947-70E740481C1C}">
                        <a14:useLocalDpi xmlns:a14="http://schemas.microsoft.com/office/drawing/2010/main" val="0"/>
                      </a:ext>
                    </a:extLst>
                  </a:blip>
                  <a:srcRect/>
                  <a:stretch>
                    <a:fillRect/>
                  </a:stretch>
                </a:blipFill>
                <a:effectLst>
                  <a:outerShdw blurRad="50800" dist="38100" dir="16200000" rotWithShape="0">
                    <a:prstClr val="black">
                      <a:alpha val="40000"/>
                    </a:prstClr>
                  </a:outerShdw>
                </a:effectLst>
                <a:latin typeface="Segoe UI Black" panose="020B0A02040204020203" pitchFamily="34" charset="0"/>
                <a:ea typeface="Segoe UI Black" panose="020B0A02040204020203" pitchFamily="34" charset="0"/>
              </a:rPr>
            </a:br>
            <a:endParaRPr lang="en-IN" sz="8000" dirty="0">
              <a:latin typeface="Segoe UI Black" panose="020B0A02040204020203" pitchFamily="34" charset="0"/>
              <a:ea typeface="Segoe UI Black" panose="020B0A02040204020203" pitchFamily="34" charset="0"/>
            </a:endParaRPr>
          </a:p>
        </p:txBody>
      </p:sp>
      <p:sp>
        <p:nvSpPr>
          <p:cNvPr id="3" name="Subtitle 2">
            <a:extLst>
              <a:ext uri="{FF2B5EF4-FFF2-40B4-BE49-F238E27FC236}">
                <a16:creationId xmlns:a16="http://schemas.microsoft.com/office/drawing/2014/main" id="{806DBC2C-44E9-FBAE-9C38-A76685D9B7BE}"/>
              </a:ext>
            </a:extLst>
          </p:cNvPr>
          <p:cNvSpPr>
            <a:spLocks noGrp="1"/>
          </p:cNvSpPr>
          <p:nvPr>
            <p:ph type="subTitle" idx="1"/>
          </p:nvPr>
        </p:nvSpPr>
        <p:spPr>
          <a:xfrm>
            <a:off x="1950720" y="5202238"/>
            <a:ext cx="9144000" cy="1655762"/>
          </a:xfrm>
        </p:spPr>
        <p:txBody>
          <a:bodyPr/>
          <a:lstStyle/>
          <a:p>
            <a:endParaRPr lang="en-IN" dirty="0"/>
          </a:p>
        </p:txBody>
      </p:sp>
      <p:pic>
        <p:nvPicPr>
          <p:cNvPr id="4" name="Picture 3">
            <a:extLst>
              <a:ext uri="{FF2B5EF4-FFF2-40B4-BE49-F238E27FC236}">
                <a16:creationId xmlns:a16="http://schemas.microsoft.com/office/drawing/2014/main" id="{5C2C2DEB-6F10-0815-9C09-4A38D0C34D49}"/>
              </a:ext>
            </a:extLst>
          </p:cNvPr>
          <p:cNvPicPr>
            <a:picLocks noChangeAspect="1"/>
          </p:cNvPicPr>
          <p:nvPr/>
        </p:nvPicPr>
        <p:blipFill rotWithShape="1">
          <a:blip r:embed="rId3"/>
          <a:srcRect t="-1" b="13072"/>
          <a:stretch/>
        </p:blipFill>
        <p:spPr>
          <a:xfrm>
            <a:off x="0" y="-1079269"/>
            <a:ext cx="12192000" cy="2908069"/>
          </a:xfrm>
          <a:prstGeom prst="rect">
            <a:avLst/>
          </a:prstGeom>
        </p:spPr>
      </p:pic>
      <p:pic>
        <p:nvPicPr>
          <p:cNvPr id="5" name="Picture 4">
            <a:extLst>
              <a:ext uri="{FF2B5EF4-FFF2-40B4-BE49-F238E27FC236}">
                <a16:creationId xmlns:a16="http://schemas.microsoft.com/office/drawing/2014/main" id="{0B642E97-0AD4-F4B0-844C-5932CD3EA992}"/>
              </a:ext>
            </a:extLst>
          </p:cNvPr>
          <p:cNvPicPr>
            <a:picLocks noChangeAspect="1"/>
          </p:cNvPicPr>
          <p:nvPr/>
        </p:nvPicPr>
        <p:blipFill rotWithShape="1">
          <a:blip r:embed="rId4"/>
          <a:srcRect l="-1" t="-4" r="-1871" b="39739"/>
          <a:stretch/>
        </p:blipFill>
        <p:spPr>
          <a:xfrm>
            <a:off x="0" y="4160520"/>
            <a:ext cx="12420000" cy="2700000"/>
          </a:xfrm>
          <a:prstGeom prst="rect">
            <a:avLst/>
          </a:prstGeom>
        </p:spPr>
      </p:pic>
    </p:spTree>
    <p:extLst>
      <p:ext uri="{BB962C8B-B14F-4D97-AF65-F5344CB8AC3E}">
        <p14:creationId xmlns:p14="http://schemas.microsoft.com/office/powerpoint/2010/main" val="309922492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84E3F-2FD2-46E4-9019-E9C54AD31FED}"/>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E1ED90F4-88F1-2212-4093-5F10F5CACBBF}"/>
              </a:ext>
            </a:extLst>
          </p:cNvPr>
          <p:cNvSpPr>
            <a:spLocks noGrp="1"/>
          </p:cNvSpPr>
          <p:nvPr>
            <p:ph idx="1"/>
          </p:nvPr>
        </p:nvSpPr>
        <p:spPr>
          <a:xfrm>
            <a:off x="838200" y="690466"/>
            <a:ext cx="10515600" cy="5729094"/>
          </a:xfrm>
        </p:spPr>
        <p:txBody>
          <a:bodyPr>
            <a:normAutofit/>
          </a:bodyPr>
          <a:lstStyle/>
          <a:p>
            <a:pPr algn="just">
              <a:buFont typeface="Arial" panose="020B0604020202020204" pitchFamily="34" charset="0"/>
              <a:buChar char="•"/>
            </a:pPr>
            <a:r>
              <a:rPr lang="en-US" b="1" i="0" dirty="0">
                <a:solidFill>
                  <a:srgbClr val="0D0D0D"/>
                </a:solidFill>
                <a:effectLst/>
                <a:highlight>
                  <a:srgbClr val="FFFFFF"/>
                </a:highlight>
                <a:latin typeface="Footlight MT Light" panose="0204060206030A020304" pitchFamily="18" charset="0"/>
              </a:rPr>
              <a:t>INDS Feasibility Report</a:t>
            </a:r>
            <a:endParaRPr lang="en-US" b="0" i="0" dirty="0">
              <a:solidFill>
                <a:srgbClr val="0D0D0D"/>
              </a:solidFill>
              <a:effectLst/>
              <a:highlight>
                <a:srgbClr val="FFFFFF"/>
              </a:highlight>
              <a:latin typeface="Footlight MT Light" panose="0204060206030A020304" pitchFamily="18" charset="0"/>
            </a:endParaRPr>
          </a:p>
          <a:p>
            <a:pPr marL="742950" lvl="1" indent="-285750" algn="just">
              <a:buFont typeface="Arial" panose="020B0604020202020204" pitchFamily="34" charset="0"/>
              <a:buChar char="•"/>
            </a:pPr>
            <a:r>
              <a:rPr lang="en-US" sz="2800" b="0" i="0" dirty="0">
                <a:solidFill>
                  <a:srgbClr val="0D0D0D"/>
                </a:solidFill>
                <a:effectLst/>
                <a:highlight>
                  <a:srgbClr val="FFFFFF"/>
                </a:highlight>
                <a:latin typeface="Footlight MT Light" panose="0204060206030A020304" pitchFamily="18" charset="0"/>
              </a:rPr>
              <a:t>Generate a report on feasibility and supportability for auto-derived network design.</a:t>
            </a:r>
          </a:p>
          <a:p>
            <a:pPr marL="742950" lvl="1" indent="-285750" algn="just">
              <a:buFont typeface="Arial" panose="020B0604020202020204" pitchFamily="34" charset="0"/>
              <a:buChar char="•"/>
            </a:pPr>
            <a:r>
              <a:rPr lang="en-US" sz="2800" b="0" i="0" dirty="0">
                <a:solidFill>
                  <a:srgbClr val="0D0D0D"/>
                </a:solidFill>
                <a:effectLst/>
                <a:highlight>
                  <a:srgbClr val="FFFFFF"/>
                </a:highlight>
                <a:latin typeface="Footlight MT Light" panose="0204060206030A020304" pitchFamily="18" charset="0"/>
              </a:rPr>
              <a:t>Assess extensibility and flexibility of proposed design for scaling.</a:t>
            </a:r>
          </a:p>
          <a:p>
            <a:pPr marL="742950" lvl="1" indent="-285750" algn="just">
              <a:buFont typeface="Arial" panose="020B0604020202020204" pitchFamily="34" charset="0"/>
              <a:buChar char="•"/>
            </a:pPr>
            <a:r>
              <a:rPr lang="en-US" sz="2800" b="0" i="0" dirty="0">
                <a:solidFill>
                  <a:srgbClr val="0D0D0D"/>
                </a:solidFill>
                <a:effectLst/>
                <a:highlight>
                  <a:srgbClr val="FFFFFF"/>
                </a:highlight>
                <a:latin typeface="Footlight MT Light" panose="0204060206030A020304" pitchFamily="18" charset="0"/>
              </a:rPr>
              <a:t>Highlight any gaps in product portfolio for requested network design.</a:t>
            </a:r>
          </a:p>
          <a:p>
            <a:pPr algn="just">
              <a:buFont typeface="Arial" panose="020B0604020202020204" pitchFamily="34" charset="0"/>
              <a:buChar char="•"/>
            </a:pPr>
            <a:r>
              <a:rPr lang="en-US" b="1" i="0" dirty="0">
                <a:solidFill>
                  <a:srgbClr val="0D0D0D"/>
                </a:solidFill>
                <a:effectLst/>
                <a:highlight>
                  <a:srgbClr val="FFFFFF"/>
                </a:highlight>
                <a:latin typeface="Footlight MT Light" panose="0204060206030A020304" pitchFamily="18" charset="0"/>
              </a:rPr>
              <a:t>INDS PR Violation Analytics</a:t>
            </a:r>
            <a:endParaRPr lang="en-US" b="0" i="0" dirty="0">
              <a:solidFill>
                <a:srgbClr val="0D0D0D"/>
              </a:solidFill>
              <a:effectLst/>
              <a:highlight>
                <a:srgbClr val="FFFFFF"/>
              </a:highlight>
              <a:latin typeface="Footlight MT Light" panose="0204060206030A020304" pitchFamily="18" charset="0"/>
            </a:endParaRPr>
          </a:p>
          <a:p>
            <a:pPr marL="742950" lvl="1" indent="-285750" algn="just">
              <a:buFont typeface="Arial" panose="020B0604020202020204" pitchFamily="34" charset="0"/>
              <a:buChar char="•"/>
            </a:pPr>
            <a:r>
              <a:rPr lang="en-US" sz="2800" b="0" i="0" dirty="0">
                <a:solidFill>
                  <a:srgbClr val="0D0D0D"/>
                </a:solidFill>
                <a:effectLst/>
                <a:highlight>
                  <a:srgbClr val="FFFFFF"/>
                </a:highlight>
                <a:latin typeface="Footlight MT Light" panose="0204060206030A020304" pitchFamily="18" charset="0"/>
              </a:rPr>
              <a:t>Pre-load device capacities during provisioning to prevent network instability.</a:t>
            </a:r>
          </a:p>
          <a:p>
            <a:pPr marL="742950" lvl="1" indent="-285750" algn="just">
              <a:buFont typeface="Arial" panose="020B0604020202020204" pitchFamily="34" charset="0"/>
              <a:buChar char="•"/>
            </a:pPr>
            <a:r>
              <a:rPr lang="en-US" sz="2800" b="0" i="0" dirty="0">
                <a:solidFill>
                  <a:srgbClr val="0D0D0D"/>
                </a:solidFill>
                <a:effectLst/>
                <a:highlight>
                  <a:srgbClr val="FFFFFF"/>
                </a:highlight>
                <a:latin typeface="Footlight MT Light" panose="0204060206030A020304" pitchFamily="18" charset="0"/>
              </a:rPr>
              <a:t>Alerts for violations such as exceeding scale limits or unauthorized feature configurations.</a:t>
            </a:r>
          </a:p>
          <a:p>
            <a:pPr marL="742950" lvl="1" indent="-285750" algn="just">
              <a:buFont typeface="Arial" panose="020B0604020202020204" pitchFamily="34" charset="0"/>
              <a:buChar char="•"/>
            </a:pPr>
            <a:r>
              <a:rPr lang="en-US" sz="2800" b="0" i="0" dirty="0">
                <a:solidFill>
                  <a:srgbClr val="0D0D0D"/>
                </a:solidFill>
                <a:effectLst/>
                <a:highlight>
                  <a:srgbClr val="FFFFFF"/>
                </a:highlight>
                <a:latin typeface="Footlight MT Light" panose="0204060206030A020304" pitchFamily="18" charset="0"/>
              </a:rPr>
              <a:t>Ensure adherence to INDS policies to prevent network disruptions.</a:t>
            </a:r>
          </a:p>
          <a:p>
            <a:endParaRPr lang="en-IN" dirty="0"/>
          </a:p>
        </p:txBody>
      </p:sp>
    </p:spTree>
    <p:extLst>
      <p:ext uri="{BB962C8B-B14F-4D97-AF65-F5344CB8AC3E}">
        <p14:creationId xmlns:p14="http://schemas.microsoft.com/office/powerpoint/2010/main" val="1507908970"/>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A66125E-007C-215A-EE9D-3C87B1B3FB42}"/>
              </a:ext>
            </a:extLst>
          </p:cNvPr>
          <p:cNvPicPr>
            <a:picLocks noChangeAspect="1"/>
          </p:cNvPicPr>
          <p:nvPr/>
        </p:nvPicPr>
        <p:blipFill>
          <a:blip r:embed="rId2"/>
          <a:stretch>
            <a:fillRect/>
          </a:stretch>
        </p:blipFill>
        <p:spPr>
          <a:xfrm>
            <a:off x="1262743" y="134521"/>
            <a:ext cx="9144000" cy="5920063"/>
          </a:xfrm>
          <a:prstGeom prst="rect">
            <a:avLst/>
          </a:prstGeom>
        </p:spPr>
      </p:pic>
      <p:sp>
        <p:nvSpPr>
          <p:cNvPr id="2" name="Title 1">
            <a:extLst>
              <a:ext uri="{FF2B5EF4-FFF2-40B4-BE49-F238E27FC236}">
                <a16:creationId xmlns:a16="http://schemas.microsoft.com/office/drawing/2014/main" id="{16CD2907-AD21-2A4E-ADFC-8AFAAF7CA046}"/>
              </a:ext>
            </a:extLst>
          </p:cNvPr>
          <p:cNvSpPr>
            <a:spLocks noGrp="1"/>
          </p:cNvSpPr>
          <p:nvPr>
            <p:ph type="ctrTitle"/>
          </p:nvPr>
        </p:nvSpPr>
        <p:spPr>
          <a:xfrm>
            <a:off x="964162" y="3508310"/>
            <a:ext cx="202165" cy="935036"/>
          </a:xfrm>
        </p:spPr>
        <p:txBody>
          <a:bodyPr>
            <a:normAutofit/>
          </a:bodyPr>
          <a:lstStyle/>
          <a:p>
            <a:endParaRPr lang="en-IN" dirty="0">
              <a:latin typeface="Algerian" panose="04020705040A02060702" pitchFamily="82" charset="0"/>
            </a:endParaRPr>
          </a:p>
        </p:txBody>
      </p:sp>
      <p:sp>
        <p:nvSpPr>
          <p:cNvPr id="3" name="Subtitle 2">
            <a:extLst>
              <a:ext uri="{FF2B5EF4-FFF2-40B4-BE49-F238E27FC236}">
                <a16:creationId xmlns:a16="http://schemas.microsoft.com/office/drawing/2014/main" id="{71D4230D-D068-55FA-BA72-2844EB99DC50}"/>
              </a:ext>
            </a:extLst>
          </p:cNvPr>
          <p:cNvSpPr>
            <a:spLocks noGrp="1"/>
          </p:cNvSpPr>
          <p:nvPr>
            <p:ph type="subTitle" idx="1"/>
          </p:nvPr>
        </p:nvSpPr>
        <p:spPr>
          <a:xfrm>
            <a:off x="870857" y="-400795"/>
            <a:ext cx="9144000" cy="1655762"/>
          </a:xfrm>
        </p:spPr>
        <p:txBody>
          <a:bodyPr/>
          <a:lstStyle/>
          <a:p>
            <a:endParaRPr lang="en-IN" dirty="0"/>
          </a:p>
        </p:txBody>
      </p:sp>
      <p:sp>
        <p:nvSpPr>
          <p:cNvPr id="7" name="Rectangle 6">
            <a:extLst>
              <a:ext uri="{FF2B5EF4-FFF2-40B4-BE49-F238E27FC236}">
                <a16:creationId xmlns:a16="http://schemas.microsoft.com/office/drawing/2014/main" id="{B7D50064-4EF4-E9D1-AE79-20567EDB871A}"/>
              </a:ext>
            </a:extLst>
          </p:cNvPr>
          <p:cNvSpPr/>
          <p:nvPr/>
        </p:nvSpPr>
        <p:spPr>
          <a:xfrm>
            <a:off x="2080726" y="5796284"/>
            <a:ext cx="7343191" cy="914400"/>
          </a:xfrm>
          <a:prstGeom prst="rect">
            <a:avLst/>
          </a:prstGeom>
          <a:solidFill>
            <a:schemeClr val="accent1">
              <a:lumMod val="50000"/>
            </a:schemeClr>
          </a:solidFill>
          <a:effectLst>
            <a:softEdge rad="63500"/>
          </a:effectLst>
          <a:scene3d>
            <a:camera prst="orthographicFront"/>
            <a:lightRig rig="threePt" dir="t"/>
          </a:scene3d>
          <a:sp3d>
            <a:bevelT prst="angle"/>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5400" dirty="0">
                <a:latin typeface="Algerian" panose="04020705040A02060702" pitchFamily="82" charset="0"/>
              </a:rPr>
              <a:t>INDS ARCHITECTURE</a:t>
            </a:r>
            <a:endParaRPr lang="en-IN" sz="5400" dirty="0"/>
          </a:p>
        </p:txBody>
      </p:sp>
    </p:spTree>
    <p:extLst>
      <p:ext uri="{BB962C8B-B14F-4D97-AF65-F5344CB8AC3E}">
        <p14:creationId xmlns:p14="http://schemas.microsoft.com/office/powerpoint/2010/main" val="3482553561"/>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30620B-265A-9D3D-F207-F5F1B74FF2F6}"/>
              </a:ext>
            </a:extLst>
          </p:cNvPr>
          <p:cNvSpPr>
            <a:spLocks noGrp="1"/>
          </p:cNvSpPr>
          <p:nvPr>
            <p:ph type="ctrTitle"/>
          </p:nvPr>
        </p:nvSpPr>
        <p:spPr>
          <a:xfrm>
            <a:off x="441158" y="333676"/>
            <a:ext cx="11309684" cy="3804451"/>
          </a:xfrm>
        </p:spPr>
        <p:txBody>
          <a:bodyPr>
            <a:normAutofit/>
          </a:bodyPr>
          <a:lstStyle/>
          <a:p>
            <a:r>
              <a:rPr lang="en-US" sz="7200" dirty="0">
                <a:latin typeface="Algerian" panose="04020705040A02060702" pitchFamily="82" charset="0"/>
              </a:rPr>
              <a:t>APPROACH TO SOLUTION</a:t>
            </a:r>
            <a:endParaRPr lang="en-IN" sz="7200" dirty="0">
              <a:latin typeface="Algerian" panose="04020705040A02060702" pitchFamily="82" charset="0"/>
            </a:endParaRPr>
          </a:p>
        </p:txBody>
      </p:sp>
      <p:sp>
        <p:nvSpPr>
          <p:cNvPr id="3" name="Subtitle 2">
            <a:extLst>
              <a:ext uri="{FF2B5EF4-FFF2-40B4-BE49-F238E27FC236}">
                <a16:creationId xmlns:a16="http://schemas.microsoft.com/office/drawing/2014/main" id="{029F3AE1-69C8-AA61-5F25-0ED66A8B59EA}"/>
              </a:ext>
            </a:extLst>
          </p:cNvPr>
          <p:cNvSpPr>
            <a:spLocks noGrp="1"/>
          </p:cNvSpPr>
          <p:nvPr>
            <p:ph type="subTitle" idx="1"/>
          </p:nvPr>
        </p:nvSpPr>
        <p:spPr>
          <a:xfrm>
            <a:off x="2133600" y="5180371"/>
            <a:ext cx="9144000" cy="3355258"/>
          </a:xfrm>
        </p:spPr>
        <p:txBody>
          <a:bodyPr/>
          <a:lstStyle/>
          <a:p>
            <a:endParaRPr lang="en-IN" dirty="0"/>
          </a:p>
        </p:txBody>
      </p:sp>
    </p:spTree>
    <p:extLst>
      <p:ext uri="{BB962C8B-B14F-4D97-AF65-F5344CB8AC3E}">
        <p14:creationId xmlns:p14="http://schemas.microsoft.com/office/powerpoint/2010/main" val="3790594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41C7BD22-B00B-2C85-A7C4-8F3A331B359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86138" y="395288"/>
            <a:ext cx="5419725" cy="6067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38155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17CC2-0862-8D9B-2DDD-DDEECFF17AEE}"/>
              </a:ext>
            </a:extLst>
          </p:cNvPr>
          <p:cNvSpPr>
            <a:spLocks noGrp="1"/>
          </p:cNvSpPr>
          <p:nvPr>
            <p:ph type="ctrTitle"/>
          </p:nvPr>
        </p:nvSpPr>
        <p:spPr>
          <a:xfrm>
            <a:off x="976604" y="1600200"/>
            <a:ext cx="10238792" cy="2387600"/>
          </a:xfrm>
        </p:spPr>
        <p:txBody>
          <a:bodyPr/>
          <a:lstStyle/>
          <a:p>
            <a:r>
              <a:rPr lang="en-US" dirty="0">
                <a:latin typeface="Footlight MT Light" panose="0204060206030A020304" pitchFamily="18" charset="0"/>
              </a:rPr>
              <a:t>LET’S GET INTO THE CODE…</a:t>
            </a:r>
            <a:endParaRPr lang="en-IN" dirty="0">
              <a:latin typeface="Footlight MT Light" panose="0204060206030A020304" pitchFamily="18" charset="0"/>
            </a:endParaRPr>
          </a:p>
        </p:txBody>
      </p:sp>
      <p:sp>
        <p:nvSpPr>
          <p:cNvPr id="3" name="Subtitle 2">
            <a:extLst>
              <a:ext uri="{FF2B5EF4-FFF2-40B4-BE49-F238E27FC236}">
                <a16:creationId xmlns:a16="http://schemas.microsoft.com/office/drawing/2014/main" id="{412DE5E2-057C-971A-9176-D4397B5C37B1}"/>
              </a:ext>
            </a:extLst>
          </p:cNvPr>
          <p:cNvSpPr>
            <a:spLocks noGrp="1"/>
          </p:cNvSpPr>
          <p:nvPr>
            <p:ph type="subTitle" idx="1"/>
          </p:nvPr>
        </p:nvSpPr>
        <p:spPr/>
        <p:txBody>
          <a:bodyPr/>
          <a:lstStyle/>
          <a:p>
            <a:endParaRPr lang="en-IN"/>
          </a:p>
        </p:txBody>
      </p:sp>
    </p:spTree>
    <p:extLst>
      <p:ext uri="{BB962C8B-B14F-4D97-AF65-F5344CB8AC3E}">
        <p14:creationId xmlns:p14="http://schemas.microsoft.com/office/powerpoint/2010/main" val="661494256"/>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C5B707-3AEE-FBF5-84FA-A0C45BFB4666}"/>
              </a:ext>
            </a:extLst>
          </p:cNvPr>
          <p:cNvSpPr>
            <a:spLocks noGrp="1"/>
          </p:cNvSpPr>
          <p:nvPr>
            <p:ph type="ctrTitle"/>
          </p:nvPr>
        </p:nvSpPr>
        <p:spPr>
          <a:xfrm>
            <a:off x="432318" y="2062162"/>
            <a:ext cx="11327363" cy="2387600"/>
          </a:xfrm>
        </p:spPr>
        <p:txBody>
          <a:bodyPr>
            <a:noAutofit/>
          </a:bodyPr>
          <a:lstStyle/>
          <a:p>
            <a:r>
              <a:rPr lang="en-US" sz="4800" dirty="0">
                <a:latin typeface="Times New Roman" panose="02020603050405020304" pitchFamily="18" charset="0"/>
                <a:cs typeface="Times New Roman" panose="02020603050405020304" pitchFamily="18" charset="0"/>
              </a:rPr>
              <a:t>HOPE YOU UNDERSTOOD THE CODE WELL AND GOT THE OUTPUT AS PER YOUR EXPECTATION. </a:t>
            </a:r>
            <a:br>
              <a:rPr lang="en-US" sz="4800" dirty="0">
                <a:latin typeface="Times New Roman" panose="02020603050405020304" pitchFamily="18" charset="0"/>
                <a:cs typeface="Times New Roman" panose="02020603050405020304" pitchFamily="18" charset="0"/>
              </a:rPr>
            </a:br>
            <a:br>
              <a:rPr lang="en-US" sz="4800" dirty="0">
                <a:latin typeface="Times New Roman" panose="02020603050405020304" pitchFamily="18" charset="0"/>
                <a:cs typeface="Times New Roman" panose="02020603050405020304" pitchFamily="18" charset="0"/>
              </a:rPr>
            </a:br>
            <a:endParaRPr lang="en-IN" sz="4800" dirty="0">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F0D0B043-6B72-50C0-A2E5-A541F8F5F371}"/>
              </a:ext>
            </a:extLst>
          </p:cNvPr>
          <p:cNvSpPr>
            <a:spLocks noGrp="1"/>
          </p:cNvSpPr>
          <p:nvPr>
            <p:ph type="subTitle" idx="1"/>
          </p:nvPr>
        </p:nvSpPr>
        <p:spPr>
          <a:xfrm>
            <a:off x="917509" y="4535100"/>
            <a:ext cx="10493829" cy="1655762"/>
          </a:xfrm>
        </p:spPr>
        <p:txBody>
          <a:bodyPr>
            <a:normAutofit/>
          </a:bodyPr>
          <a:lstStyle/>
          <a:p>
            <a:r>
              <a:rPr lang="en-US" sz="4800" dirty="0">
                <a:latin typeface="Times New Roman" panose="02020603050405020304" pitchFamily="18" charset="0"/>
                <a:cs typeface="Times New Roman" panose="02020603050405020304" pitchFamily="18" charset="0"/>
              </a:rPr>
              <a:t>NOW, LET’S MOVE FURTHER…</a:t>
            </a:r>
            <a:endParaRPr lang="en-IN" sz="4800" dirty="0"/>
          </a:p>
        </p:txBody>
      </p:sp>
    </p:spTree>
    <p:extLst>
      <p:ext uri="{BB962C8B-B14F-4D97-AF65-F5344CB8AC3E}">
        <p14:creationId xmlns:p14="http://schemas.microsoft.com/office/powerpoint/2010/main" val="4099441176"/>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AD05C3-142B-7129-C1F5-4DAD1891C32A}"/>
              </a:ext>
            </a:extLst>
          </p:cNvPr>
          <p:cNvSpPr>
            <a:spLocks noGrp="1"/>
          </p:cNvSpPr>
          <p:nvPr>
            <p:ph type="ctrTitle"/>
          </p:nvPr>
        </p:nvSpPr>
        <p:spPr>
          <a:xfrm>
            <a:off x="7519670" y="6565589"/>
            <a:ext cx="4051030" cy="363059"/>
          </a:xfrm>
        </p:spPr>
        <p:txBody>
          <a:bodyPr>
            <a:noAutofit/>
          </a:bodyPr>
          <a:lstStyle/>
          <a:p>
            <a:r>
              <a:rPr lang="en-IN" sz="3200" dirty="0">
                <a:latin typeface="Footlight MT Light" panose="0204060206030A020304" pitchFamily="18" charset="0"/>
              </a:rPr>
              <a:t>Datasheets</a:t>
            </a:r>
          </a:p>
        </p:txBody>
      </p:sp>
      <p:sp>
        <p:nvSpPr>
          <p:cNvPr id="3" name="Subtitle 2">
            <a:extLst>
              <a:ext uri="{FF2B5EF4-FFF2-40B4-BE49-F238E27FC236}">
                <a16:creationId xmlns:a16="http://schemas.microsoft.com/office/drawing/2014/main" id="{36C93F14-4F6E-55F4-5DC8-33217069A3FE}"/>
              </a:ext>
            </a:extLst>
          </p:cNvPr>
          <p:cNvSpPr>
            <a:spLocks noGrp="1"/>
          </p:cNvSpPr>
          <p:nvPr>
            <p:ph type="subTitle" idx="1"/>
          </p:nvPr>
        </p:nvSpPr>
        <p:spPr>
          <a:xfrm flipV="1">
            <a:off x="0" y="6858000"/>
            <a:ext cx="1310640" cy="640080"/>
          </a:xfrm>
        </p:spPr>
        <p:txBody>
          <a:bodyPr>
            <a:noAutofit/>
          </a:bodyPr>
          <a:lstStyle/>
          <a:p>
            <a:pPr algn="just"/>
            <a:endParaRPr lang="en-IN" sz="2800" dirty="0">
              <a:latin typeface="Footlight MT Light" panose="0204060206030A020304" pitchFamily="18" charset="0"/>
            </a:endParaRPr>
          </a:p>
        </p:txBody>
      </p:sp>
      <p:sp>
        <p:nvSpPr>
          <p:cNvPr id="11" name="Flowchart: Connector 10">
            <a:extLst>
              <a:ext uri="{FF2B5EF4-FFF2-40B4-BE49-F238E27FC236}">
                <a16:creationId xmlns:a16="http://schemas.microsoft.com/office/drawing/2014/main" id="{12BF6765-B086-CE0D-9F4B-BD7BB24E3AFA}"/>
              </a:ext>
            </a:extLst>
          </p:cNvPr>
          <p:cNvSpPr/>
          <p:nvPr/>
        </p:nvSpPr>
        <p:spPr>
          <a:xfrm>
            <a:off x="533400" y="363059"/>
            <a:ext cx="7096760" cy="6494941"/>
          </a:xfrm>
          <a:prstGeom prst="flowChartConnector">
            <a:avLst/>
          </a:prstGeom>
          <a:no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12045EDD-C755-B14F-3E26-474E14EC921A}"/>
              </a:ext>
            </a:extLst>
          </p:cNvPr>
          <p:cNvSpPr/>
          <p:nvPr/>
        </p:nvSpPr>
        <p:spPr>
          <a:xfrm>
            <a:off x="963930" y="252325"/>
            <a:ext cx="3820160" cy="660567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7" name="Oval 6">
            <a:extLst>
              <a:ext uri="{FF2B5EF4-FFF2-40B4-BE49-F238E27FC236}">
                <a16:creationId xmlns:a16="http://schemas.microsoft.com/office/drawing/2014/main" id="{580D8B5C-6E9B-7359-3168-D5DE2DA9520B}"/>
              </a:ext>
            </a:extLst>
          </p:cNvPr>
          <p:cNvSpPr/>
          <p:nvPr/>
        </p:nvSpPr>
        <p:spPr>
          <a:xfrm>
            <a:off x="411480" y="737953"/>
            <a:ext cx="6431280" cy="5756988"/>
          </a:xfrm>
          <a:prstGeom prst="ellipse">
            <a:avLst/>
          </a:prstGeom>
          <a:solidFill>
            <a:schemeClr val="tx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0" dirty="0">
                <a:latin typeface="Algerian" panose="04020705040A02060702" pitchFamily="82" charset="0"/>
                <a:ea typeface="Segoe UI Black" panose="020B0A02040204020203" pitchFamily="34" charset="0"/>
              </a:rPr>
              <a:t>Learnings</a:t>
            </a:r>
            <a:endParaRPr lang="en-IN" sz="6000" dirty="0">
              <a:latin typeface="Algerian" panose="04020705040A02060702" pitchFamily="82" charset="0"/>
              <a:ea typeface="Segoe UI Black" panose="020B0A02040204020203" pitchFamily="34" charset="0"/>
            </a:endParaRPr>
          </a:p>
        </p:txBody>
      </p:sp>
      <p:sp>
        <p:nvSpPr>
          <p:cNvPr id="13" name="Flowchart: Connector 12">
            <a:extLst>
              <a:ext uri="{FF2B5EF4-FFF2-40B4-BE49-F238E27FC236}">
                <a16:creationId xmlns:a16="http://schemas.microsoft.com/office/drawing/2014/main" id="{1C147CF0-7E3A-DF7C-6A4B-3407A57177E2}"/>
              </a:ext>
            </a:extLst>
          </p:cNvPr>
          <p:cNvSpPr/>
          <p:nvPr/>
        </p:nvSpPr>
        <p:spPr>
          <a:xfrm>
            <a:off x="6504940" y="1229360"/>
            <a:ext cx="457200" cy="457200"/>
          </a:xfrm>
          <a:prstGeom prst="flowChartConnector">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Flowchart: Connector 13">
            <a:extLst>
              <a:ext uri="{FF2B5EF4-FFF2-40B4-BE49-F238E27FC236}">
                <a16:creationId xmlns:a16="http://schemas.microsoft.com/office/drawing/2014/main" id="{F0DF70CF-E8DB-3DE4-DC11-2B7270D708FA}"/>
              </a:ext>
            </a:extLst>
          </p:cNvPr>
          <p:cNvSpPr/>
          <p:nvPr/>
        </p:nvSpPr>
        <p:spPr>
          <a:xfrm>
            <a:off x="7291070" y="2479040"/>
            <a:ext cx="457200" cy="457200"/>
          </a:xfrm>
          <a:prstGeom prst="flowChartConnector">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Flowchart: Connector 14">
            <a:extLst>
              <a:ext uri="{FF2B5EF4-FFF2-40B4-BE49-F238E27FC236}">
                <a16:creationId xmlns:a16="http://schemas.microsoft.com/office/drawing/2014/main" id="{9279D954-0A75-0880-F9BC-5798184004A5}"/>
              </a:ext>
            </a:extLst>
          </p:cNvPr>
          <p:cNvSpPr/>
          <p:nvPr/>
        </p:nvSpPr>
        <p:spPr>
          <a:xfrm>
            <a:off x="7007860" y="4871720"/>
            <a:ext cx="457200" cy="457200"/>
          </a:xfrm>
          <a:prstGeom prst="flowChartConnector">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Flowchart: Connector 15">
            <a:extLst>
              <a:ext uri="{FF2B5EF4-FFF2-40B4-BE49-F238E27FC236}">
                <a16:creationId xmlns:a16="http://schemas.microsoft.com/office/drawing/2014/main" id="{A24AD39F-AC7D-8069-D03B-6F3B7BA504F7}"/>
              </a:ext>
            </a:extLst>
          </p:cNvPr>
          <p:cNvSpPr/>
          <p:nvPr/>
        </p:nvSpPr>
        <p:spPr>
          <a:xfrm>
            <a:off x="4699635" y="6483107"/>
            <a:ext cx="457200" cy="406212"/>
          </a:xfrm>
          <a:prstGeom prst="flowChartConnector">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Flowchart: Connector 5">
            <a:extLst>
              <a:ext uri="{FF2B5EF4-FFF2-40B4-BE49-F238E27FC236}">
                <a16:creationId xmlns:a16="http://schemas.microsoft.com/office/drawing/2014/main" id="{C97F30FD-362D-9062-3AFE-EDB0D2B996A9}"/>
              </a:ext>
            </a:extLst>
          </p:cNvPr>
          <p:cNvSpPr/>
          <p:nvPr/>
        </p:nvSpPr>
        <p:spPr>
          <a:xfrm>
            <a:off x="4409440" y="146294"/>
            <a:ext cx="457200" cy="457200"/>
          </a:xfrm>
          <a:prstGeom prst="flowChartConnector">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8" name="Straight Connector 17">
            <a:extLst>
              <a:ext uri="{FF2B5EF4-FFF2-40B4-BE49-F238E27FC236}">
                <a16:creationId xmlns:a16="http://schemas.microsoft.com/office/drawing/2014/main" id="{BA933EE0-58A6-4F23-BA73-1ED108777572}"/>
              </a:ext>
            </a:extLst>
          </p:cNvPr>
          <p:cNvCxnSpPr>
            <a:cxnSpLocks/>
            <a:stCxn id="6" idx="6"/>
          </p:cNvCxnSpPr>
          <p:nvPr/>
        </p:nvCxnSpPr>
        <p:spPr>
          <a:xfrm>
            <a:off x="4866640" y="374894"/>
            <a:ext cx="351028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C18FD524-A4B1-6C6C-F8E5-9835CFA011EE}"/>
              </a:ext>
            </a:extLst>
          </p:cNvPr>
          <p:cNvCxnSpPr>
            <a:cxnSpLocks/>
            <a:stCxn id="13" idx="6"/>
          </p:cNvCxnSpPr>
          <p:nvPr/>
        </p:nvCxnSpPr>
        <p:spPr>
          <a:xfrm>
            <a:off x="6962140" y="1457960"/>
            <a:ext cx="141478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01EBC5C8-240D-E5A0-9379-000934EF1C2A}"/>
              </a:ext>
            </a:extLst>
          </p:cNvPr>
          <p:cNvCxnSpPr>
            <a:cxnSpLocks/>
            <a:stCxn id="14" idx="6"/>
          </p:cNvCxnSpPr>
          <p:nvPr/>
        </p:nvCxnSpPr>
        <p:spPr>
          <a:xfrm>
            <a:off x="7748270" y="2707640"/>
            <a:ext cx="65151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82448BEA-BA3E-39EE-3F20-855C01EC4310}"/>
              </a:ext>
            </a:extLst>
          </p:cNvPr>
          <p:cNvCxnSpPr>
            <a:stCxn id="15" idx="6"/>
          </p:cNvCxnSpPr>
          <p:nvPr/>
        </p:nvCxnSpPr>
        <p:spPr>
          <a:xfrm>
            <a:off x="7465060" y="5100320"/>
            <a:ext cx="91186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E58CC079-79AE-5546-E0E3-161ED440267F}"/>
              </a:ext>
            </a:extLst>
          </p:cNvPr>
          <p:cNvCxnSpPr>
            <a:cxnSpLocks/>
            <a:stCxn id="16" idx="6"/>
          </p:cNvCxnSpPr>
          <p:nvPr/>
        </p:nvCxnSpPr>
        <p:spPr>
          <a:xfrm>
            <a:off x="5156835" y="6686213"/>
            <a:ext cx="3388995"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48087503-AC15-1CC8-323F-6EC6F345FD55}"/>
              </a:ext>
            </a:extLst>
          </p:cNvPr>
          <p:cNvSpPr txBox="1"/>
          <p:nvPr/>
        </p:nvSpPr>
        <p:spPr>
          <a:xfrm>
            <a:off x="8312150" y="93002"/>
            <a:ext cx="6609080" cy="584775"/>
          </a:xfrm>
          <a:prstGeom prst="rect">
            <a:avLst/>
          </a:prstGeom>
          <a:noFill/>
        </p:spPr>
        <p:txBody>
          <a:bodyPr wrap="square">
            <a:spAutoFit/>
          </a:bodyPr>
          <a:lstStyle/>
          <a:p>
            <a:r>
              <a:rPr lang="en-IN" sz="3200" dirty="0">
                <a:latin typeface="Footlight MT Light" panose="0204060206030A020304" pitchFamily="18" charset="0"/>
              </a:rPr>
              <a:t>Linux</a:t>
            </a:r>
            <a:endParaRPr lang="en-IN" sz="3200" dirty="0"/>
          </a:p>
        </p:txBody>
      </p:sp>
      <p:sp>
        <p:nvSpPr>
          <p:cNvPr id="41" name="TextBox 40">
            <a:extLst>
              <a:ext uri="{FF2B5EF4-FFF2-40B4-BE49-F238E27FC236}">
                <a16:creationId xmlns:a16="http://schemas.microsoft.com/office/drawing/2014/main" id="{00F05719-6904-0F84-048D-8464F7E6A38E}"/>
              </a:ext>
            </a:extLst>
          </p:cNvPr>
          <p:cNvSpPr txBox="1"/>
          <p:nvPr/>
        </p:nvSpPr>
        <p:spPr>
          <a:xfrm>
            <a:off x="8399780" y="2351465"/>
            <a:ext cx="8031480" cy="584775"/>
          </a:xfrm>
          <a:prstGeom prst="rect">
            <a:avLst/>
          </a:prstGeom>
          <a:noFill/>
        </p:spPr>
        <p:txBody>
          <a:bodyPr wrap="square">
            <a:spAutoFit/>
          </a:bodyPr>
          <a:lstStyle/>
          <a:p>
            <a:r>
              <a:rPr lang="en-IN" sz="3200" dirty="0">
                <a:latin typeface="Footlight MT Light" panose="0204060206030A020304" pitchFamily="18" charset="0"/>
              </a:rPr>
              <a:t>Networking Concepts</a:t>
            </a:r>
          </a:p>
        </p:txBody>
      </p:sp>
      <p:sp>
        <p:nvSpPr>
          <p:cNvPr id="43" name="TextBox 42">
            <a:extLst>
              <a:ext uri="{FF2B5EF4-FFF2-40B4-BE49-F238E27FC236}">
                <a16:creationId xmlns:a16="http://schemas.microsoft.com/office/drawing/2014/main" id="{4E47EEFE-A64B-7C50-B1A0-59207A0EE7B6}"/>
              </a:ext>
            </a:extLst>
          </p:cNvPr>
          <p:cNvSpPr txBox="1"/>
          <p:nvPr/>
        </p:nvSpPr>
        <p:spPr>
          <a:xfrm>
            <a:off x="8431530" y="1161668"/>
            <a:ext cx="8268510" cy="584775"/>
          </a:xfrm>
          <a:prstGeom prst="rect">
            <a:avLst/>
          </a:prstGeom>
          <a:noFill/>
        </p:spPr>
        <p:txBody>
          <a:bodyPr wrap="square">
            <a:spAutoFit/>
          </a:bodyPr>
          <a:lstStyle/>
          <a:p>
            <a:r>
              <a:rPr lang="en-IN" sz="3200" dirty="0">
                <a:latin typeface="Footlight MT Light" panose="0204060206030A020304" pitchFamily="18" charset="0"/>
              </a:rPr>
              <a:t>Python</a:t>
            </a:r>
          </a:p>
        </p:txBody>
      </p:sp>
      <p:sp>
        <p:nvSpPr>
          <p:cNvPr id="45" name="TextBox 44">
            <a:extLst>
              <a:ext uri="{FF2B5EF4-FFF2-40B4-BE49-F238E27FC236}">
                <a16:creationId xmlns:a16="http://schemas.microsoft.com/office/drawing/2014/main" id="{565B394B-E937-F4BC-D393-279B731D97A7}"/>
              </a:ext>
            </a:extLst>
          </p:cNvPr>
          <p:cNvSpPr txBox="1"/>
          <p:nvPr/>
        </p:nvSpPr>
        <p:spPr>
          <a:xfrm>
            <a:off x="8323580" y="4798801"/>
            <a:ext cx="4123865" cy="1077218"/>
          </a:xfrm>
          <a:prstGeom prst="rect">
            <a:avLst/>
          </a:prstGeom>
          <a:noFill/>
        </p:spPr>
        <p:txBody>
          <a:bodyPr wrap="square">
            <a:spAutoFit/>
          </a:bodyPr>
          <a:lstStyle/>
          <a:p>
            <a:r>
              <a:rPr lang="en-IN" sz="3200" dirty="0">
                <a:latin typeface="Footlight MT Light" panose="0204060206030A020304" pitchFamily="18" charset="0"/>
              </a:rPr>
              <a:t>Campus network topology</a:t>
            </a:r>
          </a:p>
        </p:txBody>
      </p:sp>
      <p:sp>
        <p:nvSpPr>
          <p:cNvPr id="47" name="TextBox 46">
            <a:extLst>
              <a:ext uri="{FF2B5EF4-FFF2-40B4-BE49-F238E27FC236}">
                <a16:creationId xmlns:a16="http://schemas.microsoft.com/office/drawing/2014/main" id="{6D058AE8-1CBA-9F6E-17F6-19F3CD2897EE}"/>
              </a:ext>
            </a:extLst>
          </p:cNvPr>
          <p:cNvSpPr txBox="1"/>
          <p:nvPr/>
        </p:nvSpPr>
        <p:spPr>
          <a:xfrm>
            <a:off x="8786456" y="2909450"/>
            <a:ext cx="8414424" cy="1384995"/>
          </a:xfrm>
          <a:prstGeom prst="rect">
            <a:avLst/>
          </a:prstGeom>
          <a:noFill/>
        </p:spPr>
        <p:txBody>
          <a:bodyPr wrap="square">
            <a:spAutoFit/>
          </a:bodyPr>
          <a:lstStyle/>
          <a:p>
            <a:pPr marL="342900" indent="-342900" algn="l">
              <a:buFont typeface="Arial" panose="020B0604020202020204" pitchFamily="34" charset="0"/>
              <a:buChar char="•"/>
            </a:pPr>
            <a:r>
              <a:rPr lang="en-IN" sz="2800" dirty="0">
                <a:latin typeface="Footlight MT Light" panose="0204060206030A020304" pitchFamily="18" charset="0"/>
              </a:rPr>
              <a:t>Switches</a:t>
            </a:r>
          </a:p>
          <a:p>
            <a:pPr marL="342900" indent="-342900" algn="l">
              <a:buFont typeface="Arial" panose="020B0604020202020204" pitchFamily="34" charset="0"/>
              <a:buChar char="•"/>
            </a:pPr>
            <a:r>
              <a:rPr lang="en-IN" sz="2800" dirty="0">
                <a:latin typeface="Footlight MT Light" panose="0204060206030A020304" pitchFamily="18" charset="0"/>
              </a:rPr>
              <a:t>Topologies</a:t>
            </a:r>
          </a:p>
          <a:p>
            <a:pPr marL="342900" indent="-342900" algn="l">
              <a:buFont typeface="Arial" panose="020B0604020202020204" pitchFamily="34" charset="0"/>
              <a:buChar char="•"/>
            </a:pPr>
            <a:r>
              <a:rPr lang="en-IN" sz="2800" dirty="0">
                <a:latin typeface="Footlight MT Light" panose="0204060206030A020304" pitchFamily="18" charset="0"/>
              </a:rPr>
              <a:t>Protocols</a:t>
            </a:r>
          </a:p>
        </p:txBody>
      </p:sp>
    </p:spTree>
    <p:extLst>
      <p:ext uri="{BB962C8B-B14F-4D97-AF65-F5344CB8AC3E}">
        <p14:creationId xmlns:p14="http://schemas.microsoft.com/office/powerpoint/2010/main" val="743749173"/>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EBDD58-C0C9-1255-D6A5-85CD103F640C}"/>
              </a:ext>
            </a:extLst>
          </p:cNvPr>
          <p:cNvSpPr>
            <a:spLocks noGrp="1"/>
          </p:cNvSpPr>
          <p:nvPr>
            <p:ph type="title"/>
          </p:nvPr>
        </p:nvSpPr>
        <p:spPr/>
        <p:txBody>
          <a:bodyPr>
            <a:normAutofit/>
          </a:bodyPr>
          <a:lstStyle/>
          <a:p>
            <a:pPr algn="ctr"/>
            <a:r>
              <a:rPr lang="en-US" sz="5400" dirty="0">
                <a:latin typeface="Algerian" panose="04020705040A02060702" pitchFamily="82" charset="0"/>
              </a:rPr>
              <a:t>RESULT</a:t>
            </a:r>
            <a:endParaRPr lang="en-IN" sz="5400" dirty="0">
              <a:latin typeface="Algerian" panose="04020705040A02060702" pitchFamily="82" charset="0"/>
            </a:endParaRPr>
          </a:p>
        </p:txBody>
      </p:sp>
      <p:sp>
        <p:nvSpPr>
          <p:cNvPr id="3" name="Content Placeholder 2">
            <a:extLst>
              <a:ext uri="{FF2B5EF4-FFF2-40B4-BE49-F238E27FC236}">
                <a16:creationId xmlns:a16="http://schemas.microsoft.com/office/drawing/2014/main" id="{CDAD1732-8590-B8B2-F6F9-64B5CD763417}"/>
              </a:ext>
            </a:extLst>
          </p:cNvPr>
          <p:cNvSpPr>
            <a:spLocks noGrp="1"/>
          </p:cNvSpPr>
          <p:nvPr>
            <p:ph idx="1"/>
          </p:nvPr>
        </p:nvSpPr>
        <p:spPr/>
        <p:txBody>
          <a:bodyPr>
            <a:normAutofit/>
          </a:bodyPr>
          <a:lstStyle/>
          <a:p>
            <a:pPr marL="0" indent="0" algn="just">
              <a:buNone/>
            </a:pPr>
            <a:r>
              <a:rPr lang="en-US" b="1" dirty="0">
                <a:latin typeface="Footlight MT Light" panose="0204060206030A020304" pitchFamily="18" charset="0"/>
              </a:rPr>
              <a:t> </a:t>
            </a:r>
            <a:r>
              <a:rPr lang="en-US" dirty="0">
                <a:latin typeface="Footlight MT Light" panose="0204060206030A020304" pitchFamily="18" charset="0"/>
              </a:rPr>
              <a:t>The implementation of the Intelligent Network Deployment Scheme (INDS) led to a significant reduction in operational costs and deployment times. By automating the end-to-end network deployment process, the scheme minimized manual intervention, reducing human errors and the need for highly technical personnel. The automated feasibility report ensured that all customer requirements were met, while the PR Violation Analytics module provided ongoing monitoring to maintain network stability and compliance. Overall, the network deployment was more efficient, reliable, and scalable.</a:t>
            </a:r>
          </a:p>
          <a:p>
            <a:pPr marL="0" indent="0" algn="just">
              <a:buNone/>
            </a:pPr>
            <a:endParaRPr lang="en-IN" dirty="0">
              <a:latin typeface="Footlight MT Light" panose="0204060206030A020304" pitchFamily="18" charset="0"/>
            </a:endParaRPr>
          </a:p>
        </p:txBody>
      </p:sp>
    </p:spTree>
    <p:extLst>
      <p:ext uri="{BB962C8B-B14F-4D97-AF65-F5344CB8AC3E}">
        <p14:creationId xmlns:p14="http://schemas.microsoft.com/office/powerpoint/2010/main" val="2521278014"/>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24DA2-C366-B9EA-6750-27814441F8E5}"/>
              </a:ext>
            </a:extLst>
          </p:cNvPr>
          <p:cNvSpPr>
            <a:spLocks noGrp="1"/>
          </p:cNvSpPr>
          <p:nvPr>
            <p:ph type="title"/>
          </p:nvPr>
        </p:nvSpPr>
        <p:spPr>
          <a:xfrm>
            <a:off x="838200" y="0"/>
            <a:ext cx="10515600" cy="1325563"/>
          </a:xfrm>
        </p:spPr>
        <p:txBody>
          <a:bodyPr>
            <a:normAutofit/>
          </a:bodyPr>
          <a:lstStyle/>
          <a:p>
            <a:pPr algn="ctr"/>
            <a:r>
              <a:rPr lang="en-US" sz="5400" dirty="0">
                <a:latin typeface="Algerian" panose="04020705040A02060702" pitchFamily="82" charset="0"/>
              </a:rPr>
              <a:t>CONCLUSION</a:t>
            </a:r>
            <a:endParaRPr lang="en-IN" sz="5400" dirty="0">
              <a:latin typeface="Algerian" panose="04020705040A02060702" pitchFamily="82" charset="0"/>
            </a:endParaRPr>
          </a:p>
        </p:txBody>
      </p:sp>
      <p:sp>
        <p:nvSpPr>
          <p:cNvPr id="3" name="Content Placeholder 2">
            <a:extLst>
              <a:ext uri="{FF2B5EF4-FFF2-40B4-BE49-F238E27FC236}">
                <a16:creationId xmlns:a16="http://schemas.microsoft.com/office/drawing/2014/main" id="{A3B96EA0-4C40-79B4-2B83-1CCCDF1127C2}"/>
              </a:ext>
            </a:extLst>
          </p:cNvPr>
          <p:cNvSpPr>
            <a:spLocks noGrp="1"/>
          </p:cNvSpPr>
          <p:nvPr>
            <p:ph idx="1"/>
          </p:nvPr>
        </p:nvSpPr>
        <p:spPr>
          <a:xfrm>
            <a:off x="192832" y="1492897"/>
            <a:ext cx="11806335" cy="5159829"/>
          </a:xfrm>
        </p:spPr>
        <p:txBody>
          <a:bodyPr>
            <a:noAutofit/>
          </a:bodyPr>
          <a:lstStyle/>
          <a:p>
            <a:pPr algn="just"/>
            <a:r>
              <a:rPr lang="en-US" b="1" dirty="0">
                <a:latin typeface="Footlight MT Light" panose="0204060206030A020304" pitchFamily="18" charset="0"/>
              </a:rPr>
              <a:t>Efficiency and Cost Savings:</a:t>
            </a:r>
            <a:r>
              <a:rPr lang="en-US" dirty="0">
                <a:latin typeface="Footlight MT Light" panose="0204060206030A020304" pitchFamily="18" charset="0"/>
              </a:rPr>
              <a:t> INDS reduced deployment costs and time by automating hardware selection, configuration, and provisioning, eliminating traditional bottlenecks and errors.</a:t>
            </a:r>
          </a:p>
          <a:p>
            <a:pPr algn="just"/>
            <a:r>
              <a:rPr lang="en-US" b="1" dirty="0">
                <a:latin typeface="Footlight MT Light" panose="0204060206030A020304" pitchFamily="18" charset="0"/>
              </a:rPr>
              <a:t>Scalability and Flexibility:</a:t>
            </a:r>
            <a:r>
              <a:rPr lang="en-US" dirty="0">
                <a:latin typeface="Footlight MT Light" panose="0204060206030A020304" pitchFamily="18" charset="0"/>
              </a:rPr>
              <a:t> The solution can handle large, multi-site networks and adapts to new demands with automated feasibility reports and PR Violation Analytics.</a:t>
            </a:r>
          </a:p>
          <a:p>
            <a:pPr algn="just"/>
            <a:r>
              <a:rPr lang="en-US" b="1" dirty="0">
                <a:latin typeface="Footlight MT Light" panose="0204060206030A020304" pitchFamily="18" charset="0"/>
              </a:rPr>
              <a:t>Enhanced Reliability:</a:t>
            </a:r>
            <a:r>
              <a:rPr lang="en-US" dirty="0">
                <a:latin typeface="Footlight MT Light" panose="0204060206030A020304" pitchFamily="18" charset="0"/>
              </a:rPr>
              <a:t> Zero-touch provisioning and continuous policy violation monitoring promptly address potential issues, ensuring network reliability and service quality.</a:t>
            </a:r>
          </a:p>
        </p:txBody>
      </p:sp>
    </p:spTree>
    <p:extLst>
      <p:ext uri="{BB962C8B-B14F-4D97-AF65-F5344CB8AC3E}">
        <p14:creationId xmlns:p14="http://schemas.microsoft.com/office/powerpoint/2010/main" val="9810019"/>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6DAC0A-8B94-4116-7823-A1D7FEA38DEB}"/>
              </a:ext>
            </a:extLst>
          </p:cNvPr>
          <p:cNvSpPr>
            <a:spLocks noGrp="1"/>
          </p:cNvSpPr>
          <p:nvPr>
            <p:ph type="ctrTitle"/>
          </p:nvPr>
        </p:nvSpPr>
        <p:spPr>
          <a:xfrm>
            <a:off x="2279780" y="0"/>
            <a:ext cx="7162800" cy="972036"/>
          </a:xfrm>
        </p:spPr>
        <p:txBody>
          <a:bodyPr>
            <a:normAutofit/>
          </a:bodyPr>
          <a:lstStyle/>
          <a:p>
            <a:r>
              <a:rPr lang="en-US" sz="5400" dirty="0">
                <a:latin typeface="Algerian" panose="04020705040A02060702" pitchFamily="82" charset="0"/>
              </a:rPr>
              <a:t>APPLICATIONS</a:t>
            </a:r>
            <a:endParaRPr lang="en-IN" sz="5400" dirty="0">
              <a:latin typeface="Algerian" panose="04020705040A02060702" pitchFamily="82" charset="0"/>
            </a:endParaRPr>
          </a:p>
        </p:txBody>
      </p:sp>
      <p:sp>
        <p:nvSpPr>
          <p:cNvPr id="3" name="Subtitle 2">
            <a:extLst>
              <a:ext uri="{FF2B5EF4-FFF2-40B4-BE49-F238E27FC236}">
                <a16:creationId xmlns:a16="http://schemas.microsoft.com/office/drawing/2014/main" id="{B8FFC71F-735A-AF1A-E0A6-586DF6C0EE64}"/>
              </a:ext>
            </a:extLst>
          </p:cNvPr>
          <p:cNvSpPr>
            <a:spLocks noGrp="1"/>
          </p:cNvSpPr>
          <p:nvPr>
            <p:ph type="subTitle" idx="1"/>
          </p:nvPr>
        </p:nvSpPr>
        <p:spPr/>
        <p:txBody>
          <a:bodyPr/>
          <a:lstStyle/>
          <a:p>
            <a:endParaRPr lang="en-IN" dirty="0"/>
          </a:p>
        </p:txBody>
      </p:sp>
      <p:sp>
        <p:nvSpPr>
          <p:cNvPr id="4" name="Oval 3">
            <a:extLst>
              <a:ext uri="{FF2B5EF4-FFF2-40B4-BE49-F238E27FC236}">
                <a16:creationId xmlns:a16="http://schemas.microsoft.com/office/drawing/2014/main" id="{8305AC3A-02F3-9DB8-E98E-7E37D38F0B3D}"/>
              </a:ext>
            </a:extLst>
          </p:cNvPr>
          <p:cNvSpPr/>
          <p:nvPr/>
        </p:nvSpPr>
        <p:spPr>
          <a:xfrm>
            <a:off x="251928" y="486018"/>
            <a:ext cx="2985796" cy="2360645"/>
          </a:xfrm>
          <a:prstGeom prst="ellipse">
            <a:avLst/>
          </a:prstGeom>
          <a:solidFill>
            <a:schemeClr val="tx2">
              <a:lumMod val="20000"/>
              <a:lumOff val="80000"/>
            </a:schemeClr>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CORPORATE NETWORKS</a:t>
            </a:r>
            <a:endParaRPr lang="en-IN" dirty="0">
              <a:solidFill>
                <a:schemeClr val="tx1"/>
              </a:solidFill>
            </a:endParaRPr>
          </a:p>
        </p:txBody>
      </p:sp>
      <p:sp>
        <p:nvSpPr>
          <p:cNvPr id="5" name="Oval 4">
            <a:extLst>
              <a:ext uri="{FF2B5EF4-FFF2-40B4-BE49-F238E27FC236}">
                <a16:creationId xmlns:a16="http://schemas.microsoft.com/office/drawing/2014/main" id="{8BF6D0FE-067C-2A0B-8826-7D90B9657363}"/>
              </a:ext>
            </a:extLst>
          </p:cNvPr>
          <p:cNvSpPr/>
          <p:nvPr/>
        </p:nvSpPr>
        <p:spPr>
          <a:xfrm>
            <a:off x="4481806" y="2421715"/>
            <a:ext cx="2985796" cy="2360645"/>
          </a:xfrm>
          <a:prstGeom prst="ellipse">
            <a:avLst/>
          </a:prstGeom>
          <a:solidFill>
            <a:schemeClr val="tx2">
              <a:lumMod val="20000"/>
              <a:lumOff val="80000"/>
            </a:schemeClr>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SERVICE PROVIDERS</a:t>
            </a:r>
            <a:endParaRPr lang="en-IN" dirty="0">
              <a:solidFill>
                <a:schemeClr val="tx1"/>
              </a:solidFill>
            </a:endParaRPr>
          </a:p>
        </p:txBody>
      </p:sp>
      <p:sp>
        <p:nvSpPr>
          <p:cNvPr id="6" name="Oval 5">
            <a:extLst>
              <a:ext uri="{FF2B5EF4-FFF2-40B4-BE49-F238E27FC236}">
                <a16:creationId xmlns:a16="http://schemas.microsoft.com/office/drawing/2014/main" id="{06479BAC-B781-06A7-14F3-BEC8B51ED0A2}"/>
              </a:ext>
            </a:extLst>
          </p:cNvPr>
          <p:cNvSpPr/>
          <p:nvPr/>
        </p:nvSpPr>
        <p:spPr>
          <a:xfrm>
            <a:off x="8770776" y="419877"/>
            <a:ext cx="2985796" cy="2360645"/>
          </a:xfrm>
          <a:prstGeom prst="ellipse">
            <a:avLst/>
          </a:prstGeom>
          <a:solidFill>
            <a:schemeClr val="tx2">
              <a:lumMod val="20000"/>
              <a:lumOff val="80000"/>
            </a:schemeClr>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EDUCATIONAL INSTITUTIONS</a:t>
            </a:r>
            <a:endParaRPr lang="en-IN" dirty="0">
              <a:solidFill>
                <a:schemeClr val="tx1"/>
              </a:solidFill>
            </a:endParaRPr>
          </a:p>
        </p:txBody>
      </p:sp>
      <p:sp>
        <p:nvSpPr>
          <p:cNvPr id="7" name="Oval 6">
            <a:extLst>
              <a:ext uri="{FF2B5EF4-FFF2-40B4-BE49-F238E27FC236}">
                <a16:creationId xmlns:a16="http://schemas.microsoft.com/office/drawing/2014/main" id="{AC69C93E-8A4F-68EC-5679-9B6A3B6F926E}"/>
              </a:ext>
            </a:extLst>
          </p:cNvPr>
          <p:cNvSpPr/>
          <p:nvPr/>
        </p:nvSpPr>
        <p:spPr>
          <a:xfrm>
            <a:off x="376336" y="4161452"/>
            <a:ext cx="2985796" cy="2360645"/>
          </a:xfrm>
          <a:prstGeom prst="ellipse">
            <a:avLst/>
          </a:prstGeom>
          <a:solidFill>
            <a:schemeClr val="tx2">
              <a:lumMod val="20000"/>
              <a:lumOff val="80000"/>
            </a:schemeClr>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HEALTH CARE SYSTEMS</a:t>
            </a:r>
            <a:endParaRPr lang="en-IN" dirty="0">
              <a:solidFill>
                <a:schemeClr val="tx1"/>
              </a:solidFill>
            </a:endParaRPr>
          </a:p>
        </p:txBody>
      </p:sp>
      <p:sp>
        <p:nvSpPr>
          <p:cNvPr id="8" name="Oval 7">
            <a:extLst>
              <a:ext uri="{FF2B5EF4-FFF2-40B4-BE49-F238E27FC236}">
                <a16:creationId xmlns:a16="http://schemas.microsoft.com/office/drawing/2014/main" id="{BF23DB6B-C816-25C3-AD91-A4DDF97EC70B}"/>
              </a:ext>
            </a:extLst>
          </p:cNvPr>
          <p:cNvSpPr/>
          <p:nvPr/>
        </p:nvSpPr>
        <p:spPr>
          <a:xfrm>
            <a:off x="8829869" y="4161453"/>
            <a:ext cx="2985796" cy="2360645"/>
          </a:xfrm>
          <a:prstGeom prst="ellipse">
            <a:avLst/>
          </a:prstGeom>
          <a:solidFill>
            <a:schemeClr val="tx2">
              <a:lumMod val="20000"/>
              <a:lumOff val="80000"/>
            </a:schemeClr>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GOVERNMENT AND PUBLIC SECTORS</a:t>
            </a:r>
            <a:endParaRPr lang="en-IN" dirty="0">
              <a:solidFill>
                <a:schemeClr val="tx1"/>
              </a:solidFill>
            </a:endParaRPr>
          </a:p>
        </p:txBody>
      </p:sp>
    </p:spTree>
    <p:extLst>
      <p:ext uri="{BB962C8B-B14F-4D97-AF65-F5344CB8AC3E}">
        <p14:creationId xmlns:p14="http://schemas.microsoft.com/office/powerpoint/2010/main" val="80098669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ppt_x"/>
                                          </p:val>
                                        </p:tav>
                                        <p:tav tm="100000">
                                          <p:val>
                                            <p:strVal val="#ppt_x"/>
                                          </p:val>
                                        </p:tav>
                                      </p:tavLst>
                                    </p:anim>
                                    <p:anim calcmode="lin" valueType="num">
                                      <p:cBhvr additive="base">
                                        <p:cTn id="2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additive="base">
                                        <p:cTn id="31" dur="500" fill="hold"/>
                                        <p:tgtEl>
                                          <p:spTgt spid="8"/>
                                        </p:tgtEl>
                                        <p:attrNameLst>
                                          <p:attrName>ppt_x</p:attrName>
                                        </p:attrNameLst>
                                      </p:cBhvr>
                                      <p:tavLst>
                                        <p:tav tm="0">
                                          <p:val>
                                            <p:strVal val="#ppt_x"/>
                                          </p:val>
                                        </p:tav>
                                        <p:tav tm="100000">
                                          <p:val>
                                            <p:strVal val="#ppt_x"/>
                                          </p:val>
                                        </p:tav>
                                      </p:tavLst>
                                    </p:anim>
                                    <p:anim calcmode="lin" valueType="num">
                                      <p:cBhvr additive="base">
                                        <p:cTn id="3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BBA619-797F-F668-43AA-DEEB09D3A670}"/>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E952C571-37E2-42ED-8C89-060D68E8C1D9}"/>
              </a:ext>
            </a:extLst>
          </p:cNvPr>
          <p:cNvPicPr>
            <a:picLocks noGrp="1" noChangeAspect="1"/>
          </p:cNvPicPr>
          <p:nvPr>
            <p:ph idx="1"/>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2548235" y="704466"/>
            <a:ext cx="6511790" cy="5703329"/>
          </a:xfrm>
        </p:spPr>
      </p:pic>
    </p:spTree>
    <p:extLst>
      <p:ext uri="{BB962C8B-B14F-4D97-AF65-F5344CB8AC3E}">
        <p14:creationId xmlns:p14="http://schemas.microsoft.com/office/powerpoint/2010/main" val="2768127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fltVal val="0"/>
                                          </p:val>
                                        </p:tav>
                                        <p:tav tm="100000">
                                          <p:val>
                                            <p:strVal val="#ppt_w"/>
                                          </p:val>
                                        </p:tav>
                                      </p:tavLst>
                                    </p:anim>
                                    <p:anim calcmode="lin" valueType="num">
                                      <p:cBhvr>
                                        <p:cTn id="8" dur="1000" fill="hold"/>
                                        <p:tgtEl>
                                          <p:spTgt spid="5"/>
                                        </p:tgtEl>
                                        <p:attrNameLst>
                                          <p:attrName>ppt_h</p:attrName>
                                        </p:attrNameLst>
                                      </p:cBhvr>
                                      <p:tavLst>
                                        <p:tav tm="0">
                                          <p:val>
                                            <p:fltVal val="0"/>
                                          </p:val>
                                        </p:tav>
                                        <p:tav tm="100000">
                                          <p:val>
                                            <p:strVal val="#ppt_h"/>
                                          </p:val>
                                        </p:tav>
                                      </p:tavLst>
                                    </p:anim>
                                    <p:anim calcmode="lin" valueType="num">
                                      <p:cBhvr>
                                        <p:cTn id="9" dur="1000" fill="hold"/>
                                        <p:tgtEl>
                                          <p:spTgt spid="5"/>
                                        </p:tgtEl>
                                        <p:attrNameLst>
                                          <p:attrName>style.rotation</p:attrName>
                                        </p:attrNameLst>
                                      </p:cBhvr>
                                      <p:tavLst>
                                        <p:tav tm="0">
                                          <p:val>
                                            <p:fltVal val="90"/>
                                          </p:val>
                                        </p:tav>
                                        <p:tav tm="100000">
                                          <p:val>
                                            <p:fltVal val="0"/>
                                          </p:val>
                                        </p:tav>
                                      </p:tavLst>
                                    </p:anim>
                                    <p:animEffect transition="in" filter="fade">
                                      <p:cBhvr>
                                        <p:cTn id="10"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CF3626-291F-179E-E779-BA76E27972B3}"/>
              </a:ext>
            </a:extLst>
          </p:cNvPr>
          <p:cNvSpPr>
            <a:spLocks noGrp="1"/>
          </p:cNvSpPr>
          <p:nvPr>
            <p:ph type="title"/>
          </p:nvPr>
        </p:nvSpPr>
        <p:spPr/>
        <p:txBody>
          <a:bodyPr>
            <a:normAutofit/>
          </a:bodyPr>
          <a:lstStyle/>
          <a:p>
            <a:pPr algn="ctr"/>
            <a:r>
              <a:rPr lang="en-US" sz="5400" dirty="0">
                <a:latin typeface="Algerian" panose="04020705040A02060702" pitchFamily="82" charset="0"/>
              </a:rPr>
              <a:t>REFERNCES</a:t>
            </a:r>
            <a:endParaRPr lang="en-IN" sz="5400" dirty="0">
              <a:latin typeface="Algerian" panose="04020705040A02060702" pitchFamily="82" charset="0"/>
            </a:endParaRPr>
          </a:p>
        </p:txBody>
      </p:sp>
      <p:sp>
        <p:nvSpPr>
          <p:cNvPr id="3" name="Content Placeholder 2">
            <a:extLst>
              <a:ext uri="{FF2B5EF4-FFF2-40B4-BE49-F238E27FC236}">
                <a16:creationId xmlns:a16="http://schemas.microsoft.com/office/drawing/2014/main" id="{3600024B-26BD-951D-8723-AC6B2880C8BC}"/>
              </a:ext>
            </a:extLst>
          </p:cNvPr>
          <p:cNvSpPr>
            <a:spLocks noGrp="1"/>
          </p:cNvSpPr>
          <p:nvPr>
            <p:ph idx="1"/>
          </p:nvPr>
        </p:nvSpPr>
        <p:spPr>
          <a:xfrm>
            <a:off x="34212" y="1862947"/>
            <a:ext cx="12375502" cy="4351338"/>
          </a:xfrm>
        </p:spPr>
        <p:txBody>
          <a:bodyPr/>
          <a:lstStyle/>
          <a:p>
            <a:r>
              <a:rPr lang="en-US" dirty="0">
                <a:latin typeface="Footlight MT Light" panose="0204060206030A020304" pitchFamily="18" charset="0"/>
              </a:rPr>
              <a:t>Aruba CX 6100: </a:t>
            </a:r>
            <a:r>
              <a:rPr lang="en-US" dirty="0">
                <a:latin typeface="Footlight MT Light" panose="0204060206030A020304" pitchFamily="18" charset="0"/>
                <a:hlinkClick r:id="rId2"/>
              </a:rPr>
              <a:t>https://www.hpe.com/psnow/doc/a00106853enw</a:t>
            </a:r>
            <a:endParaRPr lang="en-US" dirty="0">
              <a:latin typeface="Footlight MT Light" panose="0204060206030A020304" pitchFamily="18" charset="0"/>
            </a:endParaRPr>
          </a:p>
          <a:p>
            <a:r>
              <a:rPr lang="en-US" dirty="0">
                <a:latin typeface="Footlight MT Light" panose="0204060206030A020304" pitchFamily="18" charset="0"/>
              </a:rPr>
              <a:t>Aruba CX 6300: </a:t>
            </a:r>
            <a:r>
              <a:rPr lang="en-US" dirty="0">
                <a:latin typeface="Footlight MT Light" panose="0204060206030A020304" pitchFamily="18" charset="0"/>
                <a:hlinkClick r:id="rId3"/>
              </a:rPr>
              <a:t>https://www.hpe.com/psnow/doc/a00085162enw</a:t>
            </a:r>
            <a:endParaRPr lang="en-US" dirty="0">
              <a:latin typeface="Footlight MT Light" panose="0204060206030A020304" pitchFamily="18" charset="0"/>
            </a:endParaRPr>
          </a:p>
          <a:p>
            <a:r>
              <a:rPr lang="en-US" dirty="0">
                <a:latin typeface="Footlight MT Light" panose="0204060206030A020304" pitchFamily="18" charset="0"/>
              </a:rPr>
              <a:t>Aruba CX 8325: </a:t>
            </a:r>
            <a:r>
              <a:rPr lang="en-US" dirty="0">
                <a:latin typeface="Footlight MT Light" panose="0204060206030A020304" pitchFamily="18" charset="0"/>
                <a:hlinkClick r:id="rId4"/>
              </a:rPr>
              <a:t>https://www.hpe.com/psnow/doc/a00059009enw</a:t>
            </a:r>
            <a:endParaRPr lang="en-US" dirty="0">
              <a:latin typeface="Footlight MT Light" panose="0204060206030A020304" pitchFamily="18" charset="0"/>
            </a:endParaRPr>
          </a:p>
          <a:p>
            <a:r>
              <a:rPr lang="en-US" dirty="0">
                <a:latin typeface="Footlight MT Light" panose="0204060206030A020304" pitchFamily="18" charset="0"/>
              </a:rPr>
              <a:t>Aruba CX 6400: </a:t>
            </a:r>
            <a:r>
              <a:rPr lang="en-US" dirty="0">
                <a:latin typeface="Footlight MT Light" panose="0204060206030A020304" pitchFamily="18" charset="0"/>
                <a:hlinkClick r:id="rId5"/>
              </a:rPr>
              <a:t>https://www.hpe.com/psnow/doc/a00085158enw</a:t>
            </a:r>
            <a:endParaRPr lang="en-US" dirty="0">
              <a:latin typeface="Footlight MT Light" panose="0204060206030A020304" pitchFamily="18" charset="0"/>
            </a:endParaRPr>
          </a:p>
          <a:p>
            <a:r>
              <a:rPr lang="en-US" dirty="0">
                <a:latin typeface="Footlight MT Light" panose="0204060206030A020304" pitchFamily="18" charset="0"/>
              </a:rPr>
              <a:t>Aruba CX 8360: </a:t>
            </a:r>
            <a:r>
              <a:rPr lang="en-US" dirty="0">
                <a:latin typeface="Footlight MT Light" panose="0204060206030A020304" pitchFamily="18" charset="0"/>
                <a:hlinkClick r:id="rId6"/>
              </a:rPr>
              <a:t>https://www.arubanetworks.com/assets/ds/DS_8360Series.pdf</a:t>
            </a:r>
            <a:endParaRPr lang="en-US" dirty="0">
              <a:latin typeface="Footlight MT Light" panose="0204060206030A020304" pitchFamily="18" charset="0"/>
            </a:endParaRPr>
          </a:p>
          <a:p>
            <a:pPr marL="0" indent="0">
              <a:buNone/>
            </a:pPr>
            <a:endParaRPr lang="en-IN" dirty="0">
              <a:latin typeface="Footlight MT Light" panose="0204060206030A020304" pitchFamily="18" charset="0"/>
            </a:endParaRPr>
          </a:p>
        </p:txBody>
      </p:sp>
    </p:spTree>
    <p:extLst>
      <p:ext uri="{BB962C8B-B14F-4D97-AF65-F5344CB8AC3E}">
        <p14:creationId xmlns:p14="http://schemas.microsoft.com/office/powerpoint/2010/main" val="3185220068"/>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21B9AE-E6D3-21C6-6EA3-44E7BF1AB1B6}"/>
              </a:ext>
            </a:extLst>
          </p:cNvPr>
          <p:cNvSpPr>
            <a:spLocks noGrp="1"/>
          </p:cNvSpPr>
          <p:nvPr>
            <p:ph type="ctrTitle"/>
          </p:nvPr>
        </p:nvSpPr>
        <p:spPr/>
        <p:txBody>
          <a:bodyPr/>
          <a:lstStyle/>
          <a:p>
            <a:endParaRPr lang="en-IN" dirty="0"/>
          </a:p>
        </p:txBody>
      </p:sp>
      <p:sp>
        <p:nvSpPr>
          <p:cNvPr id="3" name="Subtitle 2">
            <a:extLst>
              <a:ext uri="{FF2B5EF4-FFF2-40B4-BE49-F238E27FC236}">
                <a16:creationId xmlns:a16="http://schemas.microsoft.com/office/drawing/2014/main" id="{9F8862E7-5292-EDB9-4588-F2AE54A135EA}"/>
              </a:ext>
            </a:extLst>
          </p:cNvPr>
          <p:cNvSpPr>
            <a:spLocks noGrp="1"/>
          </p:cNvSpPr>
          <p:nvPr>
            <p:ph type="subTitle" idx="1"/>
          </p:nvPr>
        </p:nvSpPr>
        <p:spPr/>
        <p:txBody>
          <a:bodyPr/>
          <a:lstStyle/>
          <a:p>
            <a:endParaRPr lang="en-IN"/>
          </a:p>
        </p:txBody>
      </p:sp>
      <p:pic>
        <p:nvPicPr>
          <p:cNvPr id="5" name="Picture 4">
            <a:extLst>
              <a:ext uri="{FF2B5EF4-FFF2-40B4-BE49-F238E27FC236}">
                <a16:creationId xmlns:a16="http://schemas.microsoft.com/office/drawing/2014/main" id="{0E57E864-26DB-CC07-49C9-EBB3B71772A6}"/>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2787551" y="0"/>
            <a:ext cx="6616898" cy="6858000"/>
          </a:xfrm>
          <a:prstGeom prst="rect">
            <a:avLst/>
          </a:prstGeom>
        </p:spPr>
      </p:pic>
    </p:spTree>
    <p:extLst>
      <p:ext uri="{BB962C8B-B14F-4D97-AF65-F5344CB8AC3E}">
        <p14:creationId xmlns:p14="http://schemas.microsoft.com/office/powerpoint/2010/main" val="3675909997"/>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89665C-660C-2EC9-4CB4-E5D988AE6387}"/>
              </a:ext>
            </a:extLst>
          </p:cNvPr>
          <p:cNvSpPr>
            <a:spLocks noGrp="1"/>
          </p:cNvSpPr>
          <p:nvPr>
            <p:ph type="ctrTitle"/>
          </p:nvPr>
        </p:nvSpPr>
        <p:spPr>
          <a:xfrm>
            <a:off x="0" y="182879"/>
            <a:ext cx="12192000" cy="959803"/>
          </a:xfrm>
        </p:spPr>
        <p:txBody>
          <a:bodyPr/>
          <a:lstStyle/>
          <a:p>
            <a:r>
              <a:rPr lang="en-US" dirty="0">
                <a:latin typeface="Algerian" panose="04020705040A02060702" pitchFamily="82" charset="0"/>
              </a:rPr>
              <a:t>PROBLEM STATEMENT</a:t>
            </a:r>
            <a:endParaRPr lang="en-IN" dirty="0">
              <a:latin typeface="Algerian" panose="04020705040A02060702" pitchFamily="82" charset="0"/>
            </a:endParaRPr>
          </a:p>
        </p:txBody>
      </p:sp>
      <p:sp>
        <p:nvSpPr>
          <p:cNvPr id="3" name="Subtitle 2">
            <a:extLst>
              <a:ext uri="{FF2B5EF4-FFF2-40B4-BE49-F238E27FC236}">
                <a16:creationId xmlns:a16="http://schemas.microsoft.com/office/drawing/2014/main" id="{0846D1B5-3E52-5972-48E1-C281A5C1B794}"/>
              </a:ext>
            </a:extLst>
          </p:cNvPr>
          <p:cNvSpPr>
            <a:spLocks noGrp="1"/>
          </p:cNvSpPr>
          <p:nvPr>
            <p:ph type="subTitle" idx="1"/>
          </p:nvPr>
        </p:nvSpPr>
        <p:spPr>
          <a:xfrm>
            <a:off x="2433320" y="1666241"/>
            <a:ext cx="7320280" cy="3779520"/>
          </a:xfrm>
        </p:spPr>
        <p:txBody>
          <a:bodyPr>
            <a:normAutofit fontScale="92500"/>
          </a:bodyPr>
          <a:lstStyle/>
          <a:p>
            <a:pPr algn="just"/>
            <a:r>
              <a:rPr lang="en-US" dirty="0">
                <a:latin typeface="Footlight MT Light" panose="0204060206030A020304" pitchFamily="18" charset="0"/>
              </a:rPr>
              <a:t>The predominant challenges within contemporary networks entail high operational costs, potential delays in manual deployment procedures, and the requisite expertise of highly skilled personnel. Maintenance challenges stem from the efficient management of diverse network traffic, necessitating sophisticated strategies for optimal handling. </a:t>
            </a:r>
          </a:p>
          <a:p>
            <a:pPr algn="just"/>
            <a:endParaRPr lang="en-US" dirty="0">
              <a:latin typeface="Footlight MT Light" panose="0204060206030A020304" pitchFamily="18" charset="0"/>
            </a:endParaRPr>
          </a:p>
          <a:p>
            <a:pPr algn="just"/>
            <a:r>
              <a:rPr lang="en-US" dirty="0">
                <a:latin typeface="Footlight MT Light" panose="0204060206030A020304" pitchFamily="18" charset="0"/>
              </a:rPr>
              <a:t>To address these, we propose  an Intelligent Network Deployment Scheme, presents a comprehensive approach encompassing requirement elicitation, topology design, and auto-provisioning, ensuring the network's preparedness for the integration of new services.</a:t>
            </a:r>
            <a:endParaRPr lang="en-IN" dirty="0">
              <a:latin typeface="Footlight MT Light" panose="0204060206030A020304" pitchFamily="18" charset="0"/>
            </a:endParaRPr>
          </a:p>
        </p:txBody>
      </p:sp>
    </p:spTree>
    <p:extLst>
      <p:ext uri="{BB962C8B-B14F-4D97-AF65-F5344CB8AC3E}">
        <p14:creationId xmlns:p14="http://schemas.microsoft.com/office/powerpoint/2010/main" val="1216897127"/>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FA478B-C8D9-0470-EF31-3328AAA0D2B8}"/>
              </a:ext>
            </a:extLst>
          </p:cNvPr>
          <p:cNvSpPr>
            <a:spLocks noGrp="1"/>
          </p:cNvSpPr>
          <p:nvPr>
            <p:ph type="title"/>
          </p:nvPr>
        </p:nvSpPr>
        <p:spPr>
          <a:xfrm>
            <a:off x="1464282" y="5756988"/>
            <a:ext cx="2062690" cy="824433"/>
          </a:xfrm>
        </p:spPr>
        <p:txBody>
          <a:bodyPr>
            <a:normAutofit/>
          </a:bodyPr>
          <a:lstStyle/>
          <a:p>
            <a:endParaRPr lang="en-IN" dirty="0"/>
          </a:p>
        </p:txBody>
      </p:sp>
      <p:sp>
        <p:nvSpPr>
          <p:cNvPr id="3" name="Content Placeholder 2">
            <a:extLst>
              <a:ext uri="{FF2B5EF4-FFF2-40B4-BE49-F238E27FC236}">
                <a16:creationId xmlns:a16="http://schemas.microsoft.com/office/drawing/2014/main" id="{2D3D75D8-DE3E-3CD5-A0C4-7E3CF7336AC4}"/>
              </a:ext>
            </a:extLst>
          </p:cNvPr>
          <p:cNvSpPr>
            <a:spLocks noGrp="1"/>
          </p:cNvSpPr>
          <p:nvPr>
            <p:ph idx="1"/>
          </p:nvPr>
        </p:nvSpPr>
        <p:spPr>
          <a:xfrm>
            <a:off x="432318" y="1224962"/>
            <a:ext cx="11476653" cy="7611128"/>
          </a:xfrm>
        </p:spPr>
        <p:txBody>
          <a:bodyPr>
            <a:normAutofit/>
          </a:bodyPr>
          <a:lstStyle/>
          <a:p>
            <a:pPr algn="just"/>
            <a:r>
              <a:rPr lang="en-US" sz="2800" b="1" dirty="0">
                <a:latin typeface="Footlight MT Light" panose="0204060206030A020304" pitchFamily="18" charset="0"/>
                <a:cs typeface="Times New Roman" panose="02020603050405020304" pitchFamily="18" charset="0"/>
              </a:rPr>
              <a:t>Purpose:</a:t>
            </a:r>
            <a:r>
              <a:rPr lang="en-US" sz="2800" dirty="0">
                <a:latin typeface="Footlight MT Light" panose="0204060206030A020304" pitchFamily="18" charset="0"/>
                <a:cs typeface="Times New Roman" panose="02020603050405020304" pitchFamily="18" charset="0"/>
              </a:rPr>
              <a:t> </a:t>
            </a:r>
            <a:r>
              <a:rPr lang="en-US" sz="2800" cap="none" dirty="0">
                <a:latin typeface="Footlight MT Light" panose="0204060206030A020304" pitchFamily="18" charset="0"/>
                <a:cs typeface="Times New Roman" panose="02020603050405020304" pitchFamily="18" charset="0"/>
              </a:rPr>
              <a:t>The proposed intelligent network deployment scheme (INDS) aims to automate end-to-end network deployment, reducing operational costs, minimizing manual intervention, and enhancing deployment accuracy.</a:t>
            </a:r>
          </a:p>
          <a:p>
            <a:pPr algn="just"/>
            <a:r>
              <a:rPr lang="en-US" sz="2800" b="1" dirty="0">
                <a:latin typeface="Footlight MT Light" panose="0204060206030A020304" pitchFamily="18" charset="0"/>
                <a:cs typeface="Times New Roman" panose="02020603050405020304" pitchFamily="18" charset="0"/>
              </a:rPr>
              <a:t>Scope:</a:t>
            </a:r>
            <a:r>
              <a:rPr lang="en-US" sz="2800" dirty="0">
                <a:latin typeface="Footlight MT Light" panose="0204060206030A020304" pitchFamily="18" charset="0"/>
                <a:cs typeface="Times New Roman" panose="02020603050405020304" pitchFamily="18" charset="0"/>
              </a:rPr>
              <a:t> </a:t>
            </a:r>
            <a:r>
              <a:rPr lang="en-US" sz="2800" cap="none" dirty="0">
                <a:latin typeface="Footlight MT Light" panose="0204060206030A020304" pitchFamily="18" charset="0"/>
                <a:cs typeface="Times New Roman" panose="02020603050405020304" pitchFamily="18" charset="0"/>
              </a:rPr>
              <a:t>The INDS covers the entire deployment process, from collecting customer requirements and designing network topology to auto-provisioning network devices and generating feasibility reports.</a:t>
            </a:r>
          </a:p>
          <a:p>
            <a:pPr algn="just"/>
            <a:r>
              <a:rPr lang="en-US" sz="2800" b="1" dirty="0">
                <a:latin typeface="Footlight MT Light" panose="0204060206030A020304" pitchFamily="18" charset="0"/>
                <a:cs typeface="Times New Roman" panose="02020603050405020304" pitchFamily="18" charset="0"/>
              </a:rPr>
              <a:t>Study of Existing System:</a:t>
            </a:r>
            <a:r>
              <a:rPr lang="en-US" sz="2800" dirty="0">
                <a:latin typeface="Footlight MT Light" panose="0204060206030A020304" pitchFamily="18" charset="0"/>
                <a:cs typeface="Times New Roman" panose="02020603050405020304" pitchFamily="18" charset="0"/>
              </a:rPr>
              <a:t> </a:t>
            </a:r>
            <a:r>
              <a:rPr lang="en-US" sz="2800" cap="none" dirty="0">
                <a:latin typeface="Footlight MT Light" panose="0204060206030A020304" pitchFamily="18" charset="0"/>
                <a:cs typeface="Times New Roman" panose="02020603050405020304" pitchFamily="18" charset="0"/>
              </a:rPr>
              <a:t>Current network deployment processes are plagued by high costs, delays, and human errors, requiring extensive manual effort and technical expertise.</a:t>
            </a:r>
          </a:p>
          <a:p>
            <a:pPr marL="0" indent="0" algn="just">
              <a:buNone/>
            </a:pPr>
            <a:endParaRPr lang="en-IN" dirty="0">
              <a:latin typeface="Footlight MT Light" panose="0204060206030A020304" pitchFamily="18" charset="0"/>
              <a:cs typeface="Times New Roman" panose="02020603050405020304" pitchFamily="18" charset="0"/>
            </a:endParaRPr>
          </a:p>
        </p:txBody>
      </p:sp>
    </p:spTree>
    <p:extLst>
      <p:ext uri="{BB962C8B-B14F-4D97-AF65-F5344CB8AC3E}">
        <p14:creationId xmlns:p14="http://schemas.microsoft.com/office/powerpoint/2010/main" val="3843777297"/>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96AD4E-EB0A-EFD4-8D2E-2BCEE4656181}"/>
              </a:ext>
            </a:extLst>
          </p:cNvPr>
          <p:cNvSpPr>
            <a:spLocks noGrp="1"/>
          </p:cNvSpPr>
          <p:nvPr>
            <p:ph type="ctrTitle"/>
          </p:nvPr>
        </p:nvSpPr>
        <p:spPr/>
        <p:txBody>
          <a:bodyPr/>
          <a:lstStyle/>
          <a:p>
            <a:endParaRPr lang="en-IN" dirty="0"/>
          </a:p>
        </p:txBody>
      </p:sp>
      <p:sp>
        <p:nvSpPr>
          <p:cNvPr id="3" name="Subtitle 2">
            <a:extLst>
              <a:ext uri="{FF2B5EF4-FFF2-40B4-BE49-F238E27FC236}">
                <a16:creationId xmlns:a16="http://schemas.microsoft.com/office/drawing/2014/main" id="{C5A6739B-37A9-5E47-4308-F600377C6DEC}"/>
              </a:ext>
            </a:extLst>
          </p:cNvPr>
          <p:cNvSpPr>
            <a:spLocks noGrp="1"/>
          </p:cNvSpPr>
          <p:nvPr>
            <p:ph type="subTitle" idx="1"/>
          </p:nvPr>
        </p:nvSpPr>
        <p:spPr/>
        <p:txBody>
          <a:bodyPr/>
          <a:lstStyle/>
          <a:p>
            <a:endParaRPr lang="en-IN"/>
          </a:p>
        </p:txBody>
      </p:sp>
      <p:pic>
        <p:nvPicPr>
          <p:cNvPr id="5" name="Picture 4">
            <a:extLst>
              <a:ext uri="{FF2B5EF4-FFF2-40B4-BE49-F238E27FC236}">
                <a16:creationId xmlns:a16="http://schemas.microsoft.com/office/drawing/2014/main" id="{DCE81D73-F790-839D-88A7-45199434B8D3}"/>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524000" y="2124075"/>
            <a:ext cx="9144000" cy="2609850"/>
          </a:xfrm>
          <a:prstGeom prst="rect">
            <a:avLst/>
          </a:prstGeom>
        </p:spPr>
      </p:pic>
    </p:spTree>
    <p:extLst>
      <p:ext uri="{BB962C8B-B14F-4D97-AF65-F5344CB8AC3E}">
        <p14:creationId xmlns:p14="http://schemas.microsoft.com/office/powerpoint/2010/main" val="190692433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xit" presetSubtype="0" fill="hold" nodeType="clickEffect">
                                  <p:stCondLst>
                                    <p:cond delay="0"/>
                                  </p:stCondLst>
                                  <p:childTnLst>
                                    <p:animEffect transition="out" filter="fade">
                                      <p:cBhvr>
                                        <p:cTn id="6" dur="2000"/>
                                        <p:tgtEl>
                                          <p:spTgt spid="5"/>
                                        </p:tgtEl>
                                      </p:cBhvr>
                                    </p:animEffect>
                                    <p:anim calcmode="lin" valueType="num">
                                      <p:cBhvr>
                                        <p:cTn id="7" dur="2000"/>
                                        <p:tgtEl>
                                          <p:spTgt spid="5"/>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8" dur="2000"/>
                                        <p:tgtEl>
                                          <p:spTgt spid="5"/>
                                        </p:tgtEl>
                                        <p:attrNameLst>
                                          <p:attrName>ppt_h</p:attrName>
                                        </p:attrNameLst>
                                      </p:cBhvr>
                                      <p:tavLst>
                                        <p:tav tm="0">
                                          <p:val>
                                            <p:strVal val="ppt_h"/>
                                          </p:val>
                                        </p:tav>
                                        <p:tav tm="100000">
                                          <p:val>
                                            <p:strVal val="ppt_h"/>
                                          </p:val>
                                        </p:tav>
                                      </p:tavLst>
                                    </p:anim>
                                    <p:set>
                                      <p:cBhvr>
                                        <p:cTn id="9" dur="1" fill="hold">
                                          <p:stCondLst>
                                            <p:cond delay="19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33DAED-09C2-DA54-4505-6F2CCE1D1179}"/>
              </a:ext>
            </a:extLst>
          </p:cNvPr>
          <p:cNvSpPr>
            <a:spLocks noGrp="1"/>
          </p:cNvSpPr>
          <p:nvPr>
            <p:ph type="ctrTitle"/>
          </p:nvPr>
        </p:nvSpPr>
        <p:spPr>
          <a:xfrm>
            <a:off x="0" y="0"/>
            <a:ext cx="12192000" cy="1001077"/>
          </a:xfrm>
        </p:spPr>
        <p:txBody>
          <a:bodyPr>
            <a:normAutofit/>
          </a:bodyPr>
          <a:lstStyle/>
          <a:p>
            <a:r>
              <a:rPr lang="en-US" sz="5400" dirty="0">
                <a:latin typeface="Algerian" panose="04020705040A02060702" pitchFamily="82" charset="0"/>
              </a:rPr>
              <a:t>PROPOSED SOLUTION</a:t>
            </a:r>
            <a:endParaRPr lang="en-IN" sz="5400" dirty="0">
              <a:latin typeface="Algerian" panose="04020705040A02060702" pitchFamily="82" charset="0"/>
            </a:endParaRPr>
          </a:p>
        </p:txBody>
      </p:sp>
      <p:sp>
        <p:nvSpPr>
          <p:cNvPr id="3" name="Subtitle 2">
            <a:extLst>
              <a:ext uri="{FF2B5EF4-FFF2-40B4-BE49-F238E27FC236}">
                <a16:creationId xmlns:a16="http://schemas.microsoft.com/office/drawing/2014/main" id="{56590134-3109-F07F-58C5-6E421B645D3A}"/>
              </a:ext>
            </a:extLst>
          </p:cNvPr>
          <p:cNvSpPr>
            <a:spLocks noGrp="1"/>
          </p:cNvSpPr>
          <p:nvPr>
            <p:ph type="subTitle" idx="1"/>
          </p:nvPr>
        </p:nvSpPr>
        <p:spPr>
          <a:xfrm>
            <a:off x="-152400" y="1001077"/>
            <a:ext cx="12192000" cy="5689599"/>
          </a:xfrm>
        </p:spPr>
        <p:txBody>
          <a:bodyPr>
            <a:normAutofit/>
          </a:bodyPr>
          <a:lstStyle/>
          <a:p>
            <a:pPr algn="just">
              <a:buFont typeface="Arial" panose="020B0604020202020204" pitchFamily="34" charset="0"/>
              <a:buChar char="•"/>
            </a:pPr>
            <a:r>
              <a:rPr lang="en-US" sz="2800" b="1" i="0" dirty="0">
                <a:solidFill>
                  <a:srgbClr val="0D0D0D"/>
                </a:solidFill>
                <a:effectLst/>
                <a:latin typeface="Footlight MT Light" panose="0204060206030A020304" pitchFamily="18" charset="0"/>
              </a:rPr>
              <a:t>Requirement Gathering</a:t>
            </a:r>
            <a:endParaRPr lang="en-US" sz="2800" b="0" i="0" dirty="0">
              <a:solidFill>
                <a:srgbClr val="0D0D0D"/>
              </a:solidFill>
              <a:effectLst/>
              <a:latin typeface="Footlight MT Light" panose="0204060206030A020304" pitchFamily="18" charset="0"/>
            </a:endParaRPr>
          </a:p>
          <a:p>
            <a:pPr marL="742950" lvl="1" indent="-285750" algn="just">
              <a:buFont typeface="Arial" panose="020B0604020202020204" pitchFamily="34" charset="0"/>
              <a:buChar char="•"/>
            </a:pPr>
            <a:r>
              <a:rPr lang="en-US" sz="2800" b="0" i="0" dirty="0">
                <a:solidFill>
                  <a:srgbClr val="0D0D0D"/>
                </a:solidFill>
                <a:effectLst/>
                <a:latin typeface="Footlight MT Light" panose="0204060206030A020304" pitchFamily="18" charset="0"/>
              </a:rPr>
              <a:t>Collect data on business needs and network size.</a:t>
            </a:r>
          </a:p>
          <a:p>
            <a:pPr marL="742950" lvl="1" indent="-285750" algn="just">
              <a:buFont typeface="Arial" panose="020B0604020202020204" pitchFamily="34" charset="0"/>
              <a:buChar char="•"/>
            </a:pPr>
            <a:r>
              <a:rPr lang="en-US" sz="2800" b="0" i="0" dirty="0">
                <a:solidFill>
                  <a:srgbClr val="0D0D0D"/>
                </a:solidFill>
                <a:effectLst/>
                <a:latin typeface="Footlight MT Light" panose="0204060206030A020304" pitchFamily="18" charset="0"/>
              </a:rPr>
              <a:t>Utilize Proposal Requests (PR) from customers containing network scale and required services.</a:t>
            </a:r>
          </a:p>
          <a:p>
            <a:pPr marL="742950" lvl="1" indent="-285750" algn="just">
              <a:buFont typeface="Arial" panose="020B0604020202020204" pitchFamily="34" charset="0"/>
              <a:buChar char="•"/>
            </a:pPr>
            <a:r>
              <a:rPr lang="en-US" sz="2800" b="0" i="0" dirty="0">
                <a:solidFill>
                  <a:srgbClr val="0D0D0D"/>
                </a:solidFill>
                <a:effectLst/>
                <a:latin typeface="Footlight MT Light" panose="0204060206030A020304" pitchFamily="18" charset="0"/>
              </a:rPr>
              <a:t>Derive Network Templates based on PR details for each site.</a:t>
            </a:r>
          </a:p>
          <a:p>
            <a:pPr marL="742950" lvl="1" indent="-285750" algn="just">
              <a:buFont typeface="Arial" panose="020B0604020202020204" pitchFamily="34" charset="0"/>
              <a:buChar char="•"/>
            </a:pPr>
            <a:endParaRPr lang="en-US" dirty="0">
              <a:solidFill>
                <a:srgbClr val="0D0D0D"/>
              </a:solidFill>
              <a:latin typeface="Footlight MT Light" panose="0204060206030A020304" pitchFamily="18" charset="0"/>
            </a:endParaRPr>
          </a:p>
          <a:p>
            <a:pPr lvl="1" algn="just"/>
            <a:endParaRPr lang="en-US" dirty="0">
              <a:solidFill>
                <a:srgbClr val="0D0D0D"/>
              </a:solidFill>
              <a:latin typeface="Footlight MT Light" panose="0204060206030A020304" pitchFamily="18" charset="0"/>
            </a:endParaRPr>
          </a:p>
          <a:p>
            <a:pPr lvl="1" algn="just"/>
            <a:endParaRPr lang="en-US" b="0" i="0" dirty="0">
              <a:solidFill>
                <a:srgbClr val="0D0D0D"/>
              </a:solidFill>
              <a:effectLst/>
              <a:latin typeface="Footlight MT Light" panose="0204060206030A020304" pitchFamily="18" charset="0"/>
            </a:endParaRPr>
          </a:p>
          <a:p>
            <a:pPr lvl="1" algn="just"/>
            <a:endParaRPr lang="en-US" b="0" i="0" dirty="0">
              <a:solidFill>
                <a:srgbClr val="0D0D0D"/>
              </a:solidFill>
              <a:effectLst/>
              <a:latin typeface="Footlight MT Light" panose="0204060206030A020304" pitchFamily="18" charset="0"/>
            </a:endParaRPr>
          </a:p>
          <a:p>
            <a:pPr lvl="1" algn="just"/>
            <a:endParaRPr lang="en-US" b="0" i="0" dirty="0">
              <a:solidFill>
                <a:srgbClr val="0D0D0D"/>
              </a:solidFill>
              <a:effectLst/>
              <a:latin typeface="Footlight MT Light" panose="0204060206030A020304" pitchFamily="18" charset="0"/>
            </a:endParaRPr>
          </a:p>
          <a:p>
            <a:pPr algn="just"/>
            <a:endParaRPr lang="en-US" b="1" i="0" dirty="0">
              <a:solidFill>
                <a:srgbClr val="0D0D0D"/>
              </a:solidFill>
              <a:effectLst/>
              <a:latin typeface="Footlight MT Light" panose="0204060206030A020304" pitchFamily="18" charset="0"/>
            </a:endParaRPr>
          </a:p>
          <a:p>
            <a:pPr algn="just"/>
            <a:endParaRPr lang="en-US" b="1" dirty="0">
              <a:solidFill>
                <a:srgbClr val="0D0D0D"/>
              </a:solidFill>
              <a:latin typeface="Footlight MT Light" panose="0204060206030A020304" pitchFamily="18" charset="0"/>
            </a:endParaRPr>
          </a:p>
          <a:p>
            <a:pPr algn="just"/>
            <a:endParaRPr lang="en-US" b="1" i="0" dirty="0">
              <a:solidFill>
                <a:srgbClr val="0D0D0D"/>
              </a:solidFill>
              <a:effectLst/>
              <a:latin typeface="Footlight MT Light" panose="0204060206030A020304" pitchFamily="18" charset="0"/>
            </a:endParaRPr>
          </a:p>
          <a:p>
            <a:pPr algn="just"/>
            <a:endParaRPr lang="en-US" b="1" i="0" dirty="0">
              <a:solidFill>
                <a:srgbClr val="0D0D0D"/>
              </a:solidFill>
              <a:effectLst/>
              <a:latin typeface="Footlight MT Light" panose="0204060206030A020304" pitchFamily="18" charset="0"/>
            </a:endParaRPr>
          </a:p>
          <a:p>
            <a:pPr algn="just"/>
            <a:endParaRPr lang="en-US" b="1" i="0" dirty="0">
              <a:solidFill>
                <a:srgbClr val="0D0D0D"/>
              </a:solidFill>
              <a:effectLst/>
              <a:latin typeface="Footlight MT Light" panose="0204060206030A020304" pitchFamily="18" charset="0"/>
            </a:endParaRPr>
          </a:p>
          <a:p>
            <a:pPr algn="just"/>
            <a:endParaRPr lang="en-US" b="1" i="0" dirty="0">
              <a:solidFill>
                <a:srgbClr val="0D0D0D"/>
              </a:solidFill>
              <a:effectLst/>
              <a:latin typeface="Footlight MT Light" panose="0204060206030A020304" pitchFamily="18" charset="0"/>
            </a:endParaRPr>
          </a:p>
          <a:p>
            <a:pPr algn="just"/>
            <a:endParaRPr lang="en-US" b="0" i="0" dirty="0">
              <a:solidFill>
                <a:srgbClr val="0D0D0D"/>
              </a:solidFill>
              <a:effectLst/>
              <a:latin typeface="Footlight MT Light" panose="0204060206030A020304" pitchFamily="18" charset="0"/>
            </a:endParaRPr>
          </a:p>
          <a:p>
            <a:pPr lvl="1" algn="just"/>
            <a:endParaRPr lang="en-US" dirty="0">
              <a:solidFill>
                <a:srgbClr val="0D0D0D"/>
              </a:solidFill>
              <a:highlight>
                <a:srgbClr val="FFFFFF"/>
              </a:highlight>
              <a:latin typeface="Footlight MT Light" panose="0204060206030A020304" pitchFamily="18" charset="0"/>
            </a:endParaRPr>
          </a:p>
          <a:p>
            <a:pPr lvl="1" algn="just"/>
            <a:endParaRPr lang="en-US" b="0" i="0" dirty="0">
              <a:solidFill>
                <a:srgbClr val="0D0D0D"/>
              </a:solidFill>
              <a:effectLst/>
              <a:highlight>
                <a:srgbClr val="FFFFFF"/>
              </a:highlight>
              <a:latin typeface="Footlight MT Light" panose="0204060206030A020304" pitchFamily="18" charset="0"/>
            </a:endParaRPr>
          </a:p>
          <a:p>
            <a:pPr lvl="1" algn="just"/>
            <a:endParaRPr lang="en-US" b="0" i="0" dirty="0">
              <a:solidFill>
                <a:srgbClr val="0D0D0D"/>
              </a:solidFill>
              <a:effectLst/>
              <a:highlight>
                <a:srgbClr val="FFFFFF"/>
              </a:highlight>
              <a:latin typeface="Footlight MT Light" panose="0204060206030A020304" pitchFamily="18" charset="0"/>
            </a:endParaRPr>
          </a:p>
          <a:p>
            <a:pPr algn="just"/>
            <a:endParaRPr lang="en-IN" dirty="0"/>
          </a:p>
        </p:txBody>
      </p:sp>
      <p:sp>
        <p:nvSpPr>
          <p:cNvPr id="4" name="AutoShape 2">
            <a:extLst>
              <a:ext uri="{FF2B5EF4-FFF2-40B4-BE49-F238E27FC236}">
                <a16:creationId xmlns:a16="http://schemas.microsoft.com/office/drawing/2014/main" id="{554B7BD9-1AE6-0AA5-75D0-4FDE8063D73B}"/>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5" name="AutoShape 4">
            <a:extLst>
              <a:ext uri="{FF2B5EF4-FFF2-40B4-BE49-F238E27FC236}">
                <a16:creationId xmlns:a16="http://schemas.microsoft.com/office/drawing/2014/main" id="{D1365179-50DE-B375-80A2-68C8A52AFF0B}"/>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7" name="Rectangle 6">
            <a:extLst>
              <a:ext uri="{FF2B5EF4-FFF2-40B4-BE49-F238E27FC236}">
                <a16:creationId xmlns:a16="http://schemas.microsoft.com/office/drawing/2014/main" id="{C261B821-7F99-0E5F-77C5-72A999D13DA1}"/>
              </a:ext>
            </a:extLst>
          </p:cNvPr>
          <p:cNvSpPr/>
          <p:nvPr/>
        </p:nvSpPr>
        <p:spPr>
          <a:xfrm>
            <a:off x="1660850" y="3967874"/>
            <a:ext cx="8155732" cy="2283635"/>
          </a:xfrm>
          <a:prstGeom prst="rect">
            <a:avLst/>
          </a:prstGeom>
          <a:solidFill>
            <a:schemeClr val="bg2">
              <a:lumMod val="50000"/>
            </a:schemeClr>
          </a:solidFill>
          <a:ln>
            <a:solidFill>
              <a:schemeClr val="tx1"/>
            </a:solidFill>
          </a:ln>
          <a:effectLst>
            <a:glow rad="139700">
              <a:schemeClr val="accent3">
                <a:satMod val="175000"/>
                <a:alpha val="40000"/>
              </a:schemeClr>
            </a:glow>
          </a:effectLst>
          <a:scene3d>
            <a:camera prst="orthographicFront"/>
            <a:lightRig rig="threePt" dir="t"/>
          </a:scene3d>
          <a:sp3d>
            <a:bevelT prst="relaxedInse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8" name="Picture 7">
            <a:extLst>
              <a:ext uri="{FF2B5EF4-FFF2-40B4-BE49-F238E27FC236}">
                <a16:creationId xmlns:a16="http://schemas.microsoft.com/office/drawing/2014/main" id="{F805B72A-98C9-C077-163E-060E4CD78318}"/>
              </a:ext>
            </a:extLst>
          </p:cNvPr>
          <p:cNvPicPr>
            <a:picLocks noChangeAspect="1"/>
          </p:cNvPicPr>
          <p:nvPr/>
        </p:nvPicPr>
        <p:blipFill>
          <a:blip r:embed="rId2"/>
          <a:stretch>
            <a:fillRect/>
          </a:stretch>
        </p:blipFill>
        <p:spPr>
          <a:xfrm>
            <a:off x="1782148" y="4057519"/>
            <a:ext cx="7912358" cy="2045480"/>
          </a:xfrm>
          <a:prstGeom prst="rect">
            <a:avLst/>
          </a:prstGeom>
          <a:effectLst/>
        </p:spPr>
      </p:pic>
    </p:spTree>
    <p:extLst>
      <p:ext uri="{BB962C8B-B14F-4D97-AF65-F5344CB8AC3E}">
        <p14:creationId xmlns:p14="http://schemas.microsoft.com/office/powerpoint/2010/main" val="2985073430"/>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EFBBB-96F6-0D0C-A52C-1589C3282DB6}"/>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C39F8CD3-75BD-8F29-0294-1B76483879EC}"/>
              </a:ext>
            </a:extLst>
          </p:cNvPr>
          <p:cNvSpPr>
            <a:spLocks noGrp="1"/>
          </p:cNvSpPr>
          <p:nvPr>
            <p:ph idx="1"/>
          </p:nvPr>
        </p:nvSpPr>
        <p:spPr/>
        <p:txBody>
          <a:bodyPr/>
          <a:lstStyle/>
          <a:p>
            <a:pPr algn="just"/>
            <a:r>
              <a:rPr lang="en-US" b="1" i="0" dirty="0">
                <a:solidFill>
                  <a:srgbClr val="0D0D0D"/>
                </a:solidFill>
                <a:effectLst/>
                <a:latin typeface="Footlight MT Light" panose="0204060206030A020304" pitchFamily="18" charset="0"/>
              </a:rPr>
              <a:t>INDS Auto-Provisioning</a:t>
            </a:r>
            <a:endParaRPr lang="en-US" b="0" i="0" dirty="0">
              <a:solidFill>
                <a:srgbClr val="0D0D0D"/>
              </a:solidFill>
              <a:effectLst/>
              <a:latin typeface="Footlight MT Light" panose="0204060206030A020304" pitchFamily="18" charset="0"/>
            </a:endParaRPr>
          </a:p>
          <a:p>
            <a:pPr marL="742950" lvl="1" indent="-285750" algn="just">
              <a:buFont typeface="Arial" panose="020B0604020202020204" pitchFamily="34" charset="0"/>
              <a:buChar char="•"/>
            </a:pPr>
            <a:r>
              <a:rPr lang="en-US" sz="2800" b="0" i="0" dirty="0">
                <a:solidFill>
                  <a:srgbClr val="0D0D0D"/>
                </a:solidFill>
                <a:effectLst/>
                <a:latin typeface="Footlight MT Light" panose="0204060206030A020304" pitchFamily="18" charset="0"/>
              </a:rPr>
              <a:t>Translate PR into feature sets and select appropriate network hardware.</a:t>
            </a:r>
          </a:p>
          <a:p>
            <a:pPr marL="742950" lvl="1" indent="-285750" algn="just">
              <a:buFont typeface="Arial" panose="020B0604020202020204" pitchFamily="34" charset="0"/>
              <a:buChar char="•"/>
            </a:pPr>
            <a:r>
              <a:rPr lang="en-US" sz="2800" b="0" i="0" dirty="0">
                <a:solidFill>
                  <a:srgbClr val="0D0D0D"/>
                </a:solidFill>
                <a:effectLst/>
                <a:latin typeface="Footlight MT Light" panose="0204060206030A020304" pitchFamily="18" charset="0"/>
              </a:rPr>
              <a:t>Use Aruba's campus switching portfolio for intelligent network foundation.</a:t>
            </a:r>
          </a:p>
          <a:p>
            <a:pPr marL="742950" lvl="1" indent="-285750" algn="just">
              <a:buFont typeface="Arial" panose="020B0604020202020204" pitchFamily="34" charset="0"/>
              <a:buChar char="•"/>
            </a:pPr>
            <a:r>
              <a:rPr lang="en-US" sz="2800" b="0" i="0" dirty="0">
                <a:solidFill>
                  <a:srgbClr val="0D0D0D"/>
                </a:solidFill>
                <a:effectLst/>
                <a:latin typeface="Footlight MT Light" panose="0204060206030A020304" pitchFamily="18" charset="0"/>
              </a:rPr>
              <a:t>Automate device selection and configuration based on PR features.</a:t>
            </a:r>
          </a:p>
          <a:p>
            <a:pPr marL="742950" lvl="1" indent="-285750" algn="just">
              <a:buFont typeface="Arial" panose="020B0604020202020204" pitchFamily="34" charset="0"/>
              <a:buChar char="•"/>
            </a:pPr>
            <a:r>
              <a:rPr lang="en-US" sz="2800" b="0" i="0" dirty="0">
                <a:solidFill>
                  <a:srgbClr val="0D0D0D"/>
                </a:solidFill>
                <a:effectLst/>
                <a:latin typeface="Footlight MT Light" panose="0204060206030A020304" pitchFamily="18" charset="0"/>
              </a:rPr>
              <a:t>Zero-touch provisioning for network device configuration without manual intervention.</a:t>
            </a:r>
          </a:p>
          <a:p>
            <a:endParaRPr lang="en-IN" dirty="0"/>
          </a:p>
        </p:txBody>
      </p:sp>
    </p:spTree>
    <p:extLst>
      <p:ext uri="{BB962C8B-B14F-4D97-AF65-F5344CB8AC3E}">
        <p14:creationId xmlns:p14="http://schemas.microsoft.com/office/powerpoint/2010/main" val="191368370"/>
      </p:ext>
    </p:extLst>
  </p:cSld>
  <p:clrMapOvr>
    <a:masterClrMapping/>
  </p:clrMapOvr>
  <p:transition spd="med">
    <p:pull/>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845484-3143-DAEA-A788-B21247BA7B00}"/>
              </a:ext>
            </a:extLst>
          </p:cNvPr>
          <p:cNvSpPr>
            <a:spLocks noGrp="1"/>
          </p:cNvSpPr>
          <p:nvPr>
            <p:ph type="title"/>
          </p:nvPr>
        </p:nvSpPr>
        <p:spPr/>
        <p:txBody>
          <a:bodyPr/>
          <a:lstStyle/>
          <a:p>
            <a:endParaRPr lang="en-IN" dirty="0"/>
          </a:p>
        </p:txBody>
      </p:sp>
      <p:pic>
        <p:nvPicPr>
          <p:cNvPr id="4" name="Content Placeholder 3">
            <a:extLst>
              <a:ext uri="{FF2B5EF4-FFF2-40B4-BE49-F238E27FC236}">
                <a16:creationId xmlns:a16="http://schemas.microsoft.com/office/drawing/2014/main" id="{450615C1-7113-707C-E870-2F968CDEDBD9}"/>
              </a:ext>
            </a:extLst>
          </p:cNvPr>
          <p:cNvPicPr>
            <a:picLocks noGrp="1" noChangeAspect="1"/>
          </p:cNvPicPr>
          <p:nvPr>
            <p:ph idx="1"/>
          </p:nvPr>
        </p:nvPicPr>
        <p:blipFill>
          <a:blip r:embed="rId2"/>
          <a:stretch>
            <a:fillRect/>
          </a:stretch>
        </p:blipFill>
        <p:spPr>
          <a:xfrm>
            <a:off x="267087" y="365125"/>
            <a:ext cx="9802916" cy="2699674"/>
          </a:xfrm>
          <a:prstGeom prst="snip2DiagRect">
            <a:avLst/>
          </a:prstGeom>
          <a:solidFill>
            <a:srgbClr val="FFFFFF">
              <a:shade val="85000"/>
            </a:srgbClr>
          </a:solidFill>
          <a:ln w="88900" cap="sq">
            <a:solidFill>
              <a:schemeClr val="accent1">
                <a:lumMod val="50000"/>
              </a:schemeClr>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5" name="Picture 4">
            <a:extLst>
              <a:ext uri="{FF2B5EF4-FFF2-40B4-BE49-F238E27FC236}">
                <a16:creationId xmlns:a16="http://schemas.microsoft.com/office/drawing/2014/main" id="{F862DE4D-82C3-5AC5-32B0-575A7E6A3CB9}"/>
              </a:ext>
            </a:extLst>
          </p:cNvPr>
          <p:cNvPicPr>
            <a:picLocks noChangeAspect="1"/>
          </p:cNvPicPr>
          <p:nvPr/>
        </p:nvPicPr>
        <p:blipFill>
          <a:blip r:embed="rId3"/>
          <a:stretch>
            <a:fillRect/>
          </a:stretch>
        </p:blipFill>
        <p:spPr>
          <a:xfrm>
            <a:off x="2038881" y="4081303"/>
            <a:ext cx="9838719" cy="2411572"/>
          </a:xfrm>
          <a:prstGeom prst="snip2DiagRect">
            <a:avLst/>
          </a:prstGeom>
          <a:solidFill>
            <a:srgbClr val="FFFFFF">
              <a:shade val="85000"/>
            </a:srgbClr>
          </a:solidFill>
          <a:ln w="88900" cap="sq">
            <a:solidFill>
              <a:schemeClr val="accent1">
                <a:lumMod val="50000"/>
              </a:schemeClr>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459429084"/>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8915AF3-5C97-46D7-EB21-21C3D63BF023}"/>
              </a:ext>
            </a:extLst>
          </p:cNvPr>
          <p:cNvPicPr>
            <a:picLocks noChangeAspect="1"/>
          </p:cNvPicPr>
          <p:nvPr/>
        </p:nvPicPr>
        <p:blipFill>
          <a:blip r:embed="rId2"/>
          <a:stretch>
            <a:fillRect/>
          </a:stretch>
        </p:blipFill>
        <p:spPr>
          <a:xfrm>
            <a:off x="1968759" y="102911"/>
            <a:ext cx="8080310" cy="6506187"/>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2297184095"/>
      </p:ext>
    </p:extLst>
  </p:cSld>
  <p:clrMapOvr>
    <a:masterClrMapping/>
  </p:clrMapOvr>
  <p:transition spd="slow">
    <p:push dir="u"/>
  </p:transition>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Organic</Template>
  <TotalTime>615</TotalTime>
  <Words>651</Words>
  <Application>Microsoft Office PowerPoint</Application>
  <PresentationFormat>Widescreen</PresentationFormat>
  <Paragraphs>73</Paragraphs>
  <Slides>21</Slides>
  <Notes>1</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21</vt:i4>
      </vt:variant>
    </vt:vector>
  </HeadingPairs>
  <TitlesOfParts>
    <vt:vector size="31" baseType="lpstr">
      <vt:lpstr>Algerian</vt:lpstr>
      <vt:lpstr>Arial</vt:lpstr>
      <vt:lpstr>Calibri</vt:lpstr>
      <vt:lpstr>Calibri Light</vt:lpstr>
      <vt:lpstr>Footlight MT Light</vt:lpstr>
      <vt:lpstr>Garamond</vt:lpstr>
      <vt:lpstr>Segoe UI Black</vt:lpstr>
      <vt:lpstr>Times New Roman</vt:lpstr>
      <vt:lpstr>Organic</vt:lpstr>
      <vt:lpstr>Office Theme</vt:lpstr>
      <vt:lpstr>INTELLIGENT NETWORK     DEPLOYMENT SCHEME </vt:lpstr>
      <vt:lpstr>PowerPoint Presentation</vt:lpstr>
      <vt:lpstr>PROBLEM STATEMENT</vt:lpstr>
      <vt:lpstr>PowerPoint Presentation</vt:lpstr>
      <vt:lpstr>PowerPoint Presentation</vt:lpstr>
      <vt:lpstr>PROPOSED SOLUTION</vt:lpstr>
      <vt:lpstr>PowerPoint Presentation</vt:lpstr>
      <vt:lpstr>PowerPoint Presentation</vt:lpstr>
      <vt:lpstr>PowerPoint Presentation</vt:lpstr>
      <vt:lpstr>PowerPoint Presentation</vt:lpstr>
      <vt:lpstr>PowerPoint Presentation</vt:lpstr>
      <vt:lpstr>APPROACH TO SOLUTION</vt:lpstr>
      <vt:lpstr>PowerPoint Presentation</vt:lpstr>
      <vt:lpstr>LET’S GET INTO THE CODE…</vt:lpstr>
      <vt:lpstr>HOPE YOU UNDERSTOOD THE CODE WELL AND GOT THE OUTPUT AS PER YOUR EXPECTATION.   </vt:lpstr>
      <vt:lpstr>Datasheets</vt:lpstr>
      <vt:lpstr>RESULT</vt:lpstr>
      <vt:lpstr>CONCLUSION</vt:lpstr>
      <vt:lpstr>APPLICATIONS</vt:lpstr>
      <vt:lpstr>REFERNCES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INTELLIGENT NETWORK     DEPLOYMENT SCHEME</dc:title>
  <dc:creator>Sanjana Lakkarsu</dc:creator>
  <cp:lastModifiedBy>Sanjana Lakkarsu</cp:lastModifiedBy>
  <cp:revision>7</cp:revision>
  <dcterms:created xsi:type="dcterms:W3CDTF">2024-04-07T12:49:26Z</dcterms:created>
  <dcterms:modified xsi:type="dcterms:W3CDTF">2024-07-03T14:23:07Z</dcterms:modified>
</cp:coreProperties>
</file>